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543" r:id="rId2"/>
    <p:sldId id="520" r:id="rId3"/>
    <p:sldId id="382" r:id="rId4"/>
    <p:sldId id="544" r:id="rId5"/>
    <p:sldId id="571" r:id="rId6"/>
    <p:sldId id="545" r:id="rId7"/>
    <p:sldId id="572" r:id="rId8"/>
    <p:sldId id="573" r:id="rId9"/>
    <p:sldId id="574" r:id="rId10"/>
    <p:sldId id="575" r:id="rId11"/>
    <p:sldId id="576" r:id="rId12"/>
    <p:sldId id="577" r:id="rId13"/>
    <p:sldId id="578" r:id="rId14"/>
    <p:sldId id="579" r:id="rId15"/>
    <p:sldId id="580" r:id="rId16"/>
    <p:sldId id="581" r:id="rId17"/>
    <p:sldId id="569" r:id="rId18"/>
  </p:sldIdLst>
  <p:sldSz cx="9144000" cy="5143500" type="screen16x9"/>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2B"/>
    <a:srgbClr val="820000"/>
    <a:srgbClr val="00B0CA"/>
    <a:srgbClr val="5E2750"/>
    <a:srgbClr val="EB9700"/>
    <a:srgbClr val="FECB00"/>
    <a:srgbClr val="A8B400"/>
    <a:srgbClr val="007C92"/>
    <a:srgbClr val="9C2AA0"/>
    <a:srgbClr val="5457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6425" autoAdjust="0"/>
  </p:normalViewPr>
  <p:slideViewPr>
    <p:cSldViewPr snapToGrid="0" snapToObjects="1" showGuides="1">
      <p:cViewPr varScale="1">
        <p:scale>
          <a:sx n="80" d="100"/>
          <a:sy n="80" d="100"/>
        </p:scale>
        <p:origin x="860" y="4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5" d="100"/>
        <a:sy n="65" d="100"/>
      </p:scale>
      <p:origin x="0" y="0"/>
    </p:cViewPr>
  </p:sorterViewPr>
  <p:notesViewPr>
    <p:cSldViewPr snapToGrid="0" showGuides="1">
      <p:cViewPr varScale="1">
        <p:scale>
          <a:sx n="75" d="100"/>
          <a:sy n="75" d="100"/>
        </p:scale>
        <p:origin x="2448" y="72"/>
      </p:cViewPr>
      <p:guideLst>
        <p:guide orient="horz" pos="3110"/>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GB" dirty="0">
              <a:latin typeface="Vodafone Rg" pitchFamily="34" charset="0"/>
            </a:endParaRPr>
          </a:p>
        </p:txBody>
      </p:sp>
      <p:sp>
        <p:nvSpPr>
          <p:cNvPr id="3" name="Date Placeholder 2"/>
          <p:cNvSpPr>
            <a:spLocks noGrp="1"/>
          </p:cNvSpPr>
          <p:nvPr>
            <p:ph type="dt" sz="quarter" idx="1"/>
          </p:nvPr>
        </p:nvSpPr>
        <p:spPr>
          <a:xfrm>
            <a:off x="3850443" y="0"/>
            <a:ext cx="2945659" cy="493633"/>
          </a:xfrm>
          <a:prstGeom prst="rect">
            <a:avLst/>
          </a:prstGeom>
        </p:spPr>
        <p:txBody>
          <a:bodyPr vert="horz" lIns="91440" tIns="45720" rIns="91440" bIns="45720" rtlCol="0"/>
          <a:lstStyle>
            <a:lvl1pPr algn="r">
              <a:defRPr sz="1200"/>
            </a:lvl1pPr>
          </a:lstStyle>
          <a:p>
            <a:fld id="{F9584B7D-F332-42E4-B349-DEDC589F1ADB}" type="datetimeFigureOut">
              <a:rPr lang="en-GB" smtClean="0">
                <a:latin typeface="Vodafone Rg" pitchFamily="34" charset="0"/>
              </a:rPr>
              <a:pPr/>
              <a:t>20/05/2024</a:t>
            </a:fld>
            <a:endParaRPr lang="en-GB" dirty="0">
              <a:latin typeface="Vodafone Rg" pitchFamily="34" charset="0"/>
            </a:endParaRPr>
          </a:p>
        </p:txBody>
      </p:sp>
      <p:sp>
        <p:nvSpPr>
          <p:cNvPr id="4" name="Footer Placeholder 3"/>
          <p:cNvSpPr>
            <a:spLocks noGrp="1"/>
          </p:cNvSpPr>
          <p:nvPr>
            <p:ph type="ftr" sz="quarter" idx="2"/>
          </p:nvPr>
        </p:nvSpPr>
        <p:spPr>
          <a:xfrm>
            <a:off x="0" y="9377317"/>
            <a:ext cx="2945659" cy="493633"/>
          </a:xfrm>
          <a:prstGeom prst="rect">
            <a:avLst/>
          </a:prstGeom>
        </p:spPr>
        <p:txBody>
          <a:bodyPr vert="horz" lIns="91440" tIns="45720" rIns="91440" bIns="45720" rtlCol="0" anchor="b"/>
          <a:lstStyle>
            <a:lvl1pPr algn="l">
              <a:defRPr sz="1200"/>
            </a:lvl1pPr>
          </a:lstStyle>
          <a:p>
            <a:endParaRPr lang="en-GB" dirty="0">
              <a:latin typeface="Vodafone Rg" pitchFamily="34" charset="0"/>
            </a:endParaRPr>
          </a:p>
        </p:txBody>
      </p:sp>
      <p:sp>
        <p:nvSpPr>
          <p:cNvPr id="5" name="Slide Number Placeholder 4"/>
          <p:cNvSpPr>
            <a:spLocks noGrp="1"/>
          </p:cNvSpPr>
          <p:nvPr>
            <p:ph type="sldNum" sz="quarter" idx="3"/>
          </p:nvPr>
        </p:nvSpPr>
        <p:spPr>
          <a:xfrm>
            <a:off x="3850443" y="9377317"/>
            <a:ext cx="2945659" cy="493633"/>
          </a:xfrm>
          <a:prstGeom prst="rect">
            <a:avLst/>
          </a:prstGeom>
        </p:spPr>
        <p:txBody>
          <a:bodyPr vert="horz" lIns="91440" tIns="45720" rIns="91440" bIns="45720" rtlCol="0" anchor="b"/>
          <a:lstStyle>
            <a:lvl1pPr algn="r">
              <a:defRPr sz="1200"/>
            </a:lvl1pPr>
          </a:lstStyle>
          <a:p>
            <a:fld id="{EA1C1BE2-1563-4C9C-8E4A-C427D52BD2E1}" type="slidenum">
              <a:rPr lang="en-GB" smtClean="0">
                <a:latin typeface="Vodafone Rg" pitchFamily="34" charset="0"/>
              </a:rPr>
              <a:pPr/>
              <a:t>‹#›</a:t>
            </a:fld>
            <a:endParaRPr lang="en-GB" dirty="0">
              <a:latin typeface="Vodafone Rg" pitchFamily="34" charset="0"/>
            </a:endParaRPr>
          </a:p>
        </p:txBody>
      </p:sp>
    </p:spTree>
    <p:extLst>
      <p:ext uri="{BB962C8B-B14F-4D97-AF65-F5344CB8AC3E}">
        <p14:creationId xmlns:p14="http://schemas.microsoft.com/office/powerpoint/2010/main" val="428074127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8:26:36.173"/>
    </inkml:context>
    <inkml:brush xml:id="br0">
      <inkml:brushProperty name="width" value="0.035" units="cm"/>
      <inkml:brushProperty name="height" value="0.035" units="cm"/>
      <inkml:brushProperty name="color" value="#E71224"/>
    </inkml:brush>
  </inkml:definitions>
  <inkml:trace contextRef="#ctx0" brushRef="#br0">2687 98 24575,'-804'0'0,"756"-2"0,-62-11 0,63 6 0,-73-14 0,70 10 0,-88-5 0,55 15 0,38 1 0,-77-9 0,16-2 0,0 5 0,-111 7 0,71 1 0,124 0 0,0 0 0,0 2 0,-41 12 0,52-12 0,-41 14 0,41-13 0,0 0 0,-1-2 0,1 1 0,-1-1 0,-21 2 0,-106-4 0,137-1 0,-1 0 0,1 0 0,0 0 0,0 1 0,0-1 0,0 1 0,0-1 0,0 1 0,0 0 0,0 0 0,0 0 0,0 0 0,0 0 0,1 0 0,-1 0 0,-3 3 0,5-2 0,-1-1 0,0 1 0,0-1 0,0 1 0,1-1 0,-1 1 0,1 0 0,-1-1 0,1 1 0,0 0 0,0-1 0,-1 1 0,1 0 0,0-1 0,1 1 0,-1 3 0,3 5 0,0 1 0,1-1 0,0 0 0,1 0 0,7 13 0,-1-4 0,-6-6 0,0 0 0,0 1 0,-2-1 0,1 1 0,-2 0 0,2 26 0,-5 89 0,-1-63 0,1 549 0,1-600 0,-2 1 0,0 0 0,0-1 0,-1 0 0,-6 16 0,-32 72 0,24-63 0,-16 60 0,23-67 0,1 2 0,2 0 0,2 1 0,1 0 0,2 0 0,1 0 0,7 62 0,-4-85 0,-1 1 0,1-1 0,1 0 0,1 0 0,5 15 0,-6-21 0,0 0 0,1-1 0,0 1 0,0-1 0,1 0 0,-1 0 0,1 0 0,1-1 0,-1 0 0,11 9 0,13 5 0,0 0 0,2-2 0,-1-2 0,2 0 0,0-3 0,1 0 0,0-2 0,35 6 0,3-5 0,0-3 0,133-2 0,-76-7 0,-19 2 0,212-26 0,70-37 0,-104 14 0,-138 25 0,-124 19 0,-1 1 0,1 1 0,26 2 0,-27 0 0,1 0 0,0-2 0,25-5 0,-17 2 0,-1 1 0,65 1 0,0 0 0,-92 3 0,0-1 0,0 1 0,0-1 0,0 0 0,0-1 0,0 1 0,0-1 0,-1 0 0,1 0 0,0 0 0,-1-1 0,0 1 0,1-1 0,-1 0 0,0 0 0,-1-1 0,1 1 0,-1-1 0,1 0 0,-1 0 0,0 0 0,0 0 0,4-9 0,2-7 0,0 0 0,-1 0 0,-1 0 0,-1-1 0,-1 0 0,-1 0 0,2-27 0,-1-157 0,-6 150 0,1-696 0,-3 718 0,-1 1 0,-1 0 0,-1-1 0,-18-48 0,0-4 0,16 51 0,-13-61 0,19 88 14,1 1-1,-1 0 0,-1 0 1,1 0-1,-1 0 0,0 0 1,0 1-1,-1-1 0,-7-8 1,6 8-228,1 0-1,-1 0 1,2 0 0,-1-1 0,1 0 0,-4-8 0,3-1-6612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atin typeface="Vodafone Rg" pitchFamily="34" charset="0"/>
              </a:defRPr>
            </a:lvl1pPr>
          </a:lstStyle>
          <a:p>
            <a:endParaRPr lang="en-GB" dirty="0"/>
          </a:p>
        </p:txBody>
      </p:sp>
      <p:sp>
        <p:nvSpPr>
          <p:cNvPr id="3" name="Date Placeholder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atin typeface="Vodafone Rg" pitchFamily="34" charset="0"/>
              </a:defRPr>
            </a:lvl1pPr>
          </a:lstStyle>
          <a:p>
            <a:fld id="{53ACD7AC-7E6F-4F59-A8AC-F454A6DBBD3A}" type="datetimeFigureOut">
              <a:rPr lang="en-GB" smtClean="0"/>
              <a:pPr/>
              <a:t>20/05/2024</a:t>
            </a:fld>
            <a:endParaRPr lang="en-GB" dirty="0"/>
          </a:p>
        </p:txBody>
      </p:sp>
      <p:sp>
        <p:nvSpPr>
          <p:cNvPr id="4" name="Slide Image Placeholder 3"/>
          <p:cNvSpPr>
            <a:spLocks noGrp="1" noRot="1" noChangeAspect="1"/>
          </p:cNvSpPr>
          <p:nvPr>
            <p:ph type="sldImg" idx="2"/>
          </p:nvPr>
        </p:nvSpPr>
        <p:spPr>
          <a:xfrm>
            <a:off x="107950" y="739775"/>
            <a:ext cx="6581775" cy="37020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689516"/>
            <a:ext cx="5438140" cy="444269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377319"/>
            <a:ext cx="2945659" cy="493633"/>
          </a:xfrm>
          <a:prstGeom prst="rect">
            <a:avLst/>
          </a:prstGeom>
        </p:spPr>
        <p:txBody>
          <a:bodyPr vert="horz" lIns="91440" tIns="45720" rIns="91440" bIns="45720" rtlCol="0" anchor="b"/>
          <a:lstStyle>
            <a:lvl1pPr algn="l">
              <a:defRPr sz="1200">
                <a:latin typeface="Vodafone Rg" pitchFamily="34" charset="0"/>
              </a:defRPr>
            </a:lvl1pPr>
          </a:lstStyle>
          <a:p>
            <a:endParaRPr lang="en-GB" dirty="0"/>
          </a:p>
        </p:txBody>
      </p:sp>
      <p:sp>
        <p:nvSpPr>
          <p:cNvPr id="7" name="Slide Number Placeholder 6"/>
          <p:cNvSpPr>
            <a:spLocks noGrp="1"/>
          </p:cNvSpPr>
          <p:nvPr>
            <p:ph type="sldNum" sz="quarter" idx="5"/>
          </p:nvPr>
        </p:nvSpPr>
        <p:spPr>
          <a:xfrm>
            <a:off x="3850443" y="9377319"/>
            <a:ext cx="2945659" cy="493633"/>
          </a:xfrm>
          <a:prstGeom prst="rect">
            <a:avLst/>
          </a:prstGeom>
        </p:spPr>
        <p:txBody>
          <a:bodyPr vert="horz" lIns="91440" tIns="45720" rIns="91440" bIns="45720" rtlCol="0" anchor="b"/>
          <a:lstStyle>
            <a:lvl1pPr algn="r">
              <a:defRPr sz="1200">
                <a:latin typeface="Vodafone Rg" pitchFamily="34" charset="0"/>
              </a:defRPr>
            </a:lvl1pPr>
          </a:lstStyle>
          <a:p>
            <a:fld id="{2B3E1866-6ABF-4414-AFB5-B91146A1FA19}" type="slidenum">
              <a:rPr lang="en-GB" smtClean="0"/>
              <a:pPr/>
              <a:t>‹#›</a:t>
            </a:fld>
            <a:endParaRPr lang="en-GB" dirty="0"/>
          </a:p>
        </p:txBody>
      </p:sp>
    </p:spTree>
    <p:extLst>
      <p:ext uri="{BB962C8B-B14F-4D97-AF65-F5344CB8AC3E}">
        <p14:creationId xmlns:p14="http://schemas.microsoft.com/office/powerpoint/2010/main" val="22080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odafone Rg" pitchFamily="34" charset="0"/>
        <a:ea typeface="+mn-ea"/>
        <a:cs typeface="+mn-cs"/>
      </a:defRPr>
    </a:lvl1pPr>
    <a:lvl2pPr marL="457200" algn="l" defTabSz="914400" rtl="0" eaLnBrk="1" latinLnBrk="0" hangingPunct="1">
      <a:defRPr sz="1200" kern="1200">
        <a:solidFill>
          <a:schemeClr val="tx1"/>
        </a:solidFill>
        <a:latin typeface="Vodafone Rg" pitchFamily="34" charset="0"/>
        <a:ea typeface="+mn-ea"/>
        <a:cs typeface="+mn-cs"/>
      </a:defRPr>
    </a:lvl2pPr>
    <a:lvl3pPr marL="914400" algn="l" defTabSz="914400" rtl="0" eaLnBrk="1" latinLnBrk="0" hangingPunct="1">
      <a:defRPr sz="1200" kern="1200">
        <a:solidFill>
          <a:schemeClr val="tx1"/>
        </a:solidFill>
        <a:latin typeface="Vodafone Rg" pitchFamily="34" charset="0"/>
        <a:ea typeface="+mn-ea"/>
        <a:cs typeface="+mn-cs"/>
      </a:defRPr>
    </a:lvl3pPr>
    <a:lvl4pPr marL="1371600" algn="l" defTabSz="914400" rtl="0" eaLnBrk="1" latinLnBrk="0" hangingPunct="1">
      <a:defRPr sz="1200" kern="1200">
        <a:solidFill>
          <a:schemeClr val="tx1"/>
        </a:solidFill>
        <a:latin typeface="Vodafone Rg" pitchFamily="34" charset="0"/>
        <a:ea typeface="+mn-ea"/>
        <a:cs typeface="+mn-cs"/>
      </a:defRPr>
    </a:lvl4pPr>
    <a:lvl5pPr marL="1828800" algn="l" defTabSz="914400" rtl="0" eaLnBrk="1" latinLnBrk="0" hangingPunct="1">
      <a:defRPr sz="1200" kern="1200">
        <a:solidFill>
          <a:schemeClr val="tx1"/>
        </a:solidFill>
        <a:latin typeface="Vodafone Rg"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a:t>
            </a:fld>
            <a:endParaRPr lang="en-GB" dirty="0"/>
          </a:p>
        </p:txBody>
      </p:sp>
    </p:spTree>
    <p:extLst>
      <p:ext uri="{BB962C8B-B14F-4D97-AF65-F5344CB8AC3E}">
        <p14:creationId xmlns:p14="http://schemas.microsoft.com/office/powerpoint/2010/main" val="1840118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3</a:t>
            </a:fld>
            <a:endParaRPr lang="en-GB" dirty="0"/>
          </a:p>
        </p:txBody>
      </p:sp>
    </p:spTree>
    <p:extLst>
      <p:ext uri="{BB962C8B-B14F-4D97-AF65-F5344CB8AC3E}">
        <p14:creationId xmlns:p14="http://schemas.microsoft.com/office/powerpoint/2010/main" val="3717627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ivider GRAD NUMBERED">
    <p:bg>
      <p:bgPr>
        <a:gradFill flip="none" rotWithShape="1">
          <a:gsLst>
            <a:gs pos="20000">
              <a:srgbClr val="820000"/>
            </a:gs>
            <a:gs pos="100000">
              <a:schemeClr val="accent1"/>
            </a:gs>
          </a:gsLst>
          <a:lin ang="19800000" scaled="0"/>
          <a:tileRect/>
        </a:gradFill>
        <a:effectLst/>
      </p:bgPr>
    </p:bg>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D7038E09-3872-BD4D-8339-0283C2F5BB7F}" type="datetime4">
              <a:rPr lang="en-GB" smtClean="0"/>
              <a:t>20 May 2024</a:t>
            </a:fld>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4" name="Textfeld 3">
            <a:extLst>
              <a:ext uri="{FF2B5EF4-FFF2-40B4-BE49-F238E27FC236}">
                <a16:creationId xmlns:a16="http://schemas.microsoft.com/office/drawing/2014/main" id="{EFB84D48-DD07-8F41-8E87-B39CA8E093AD}"/>
              </a:ext>
            </a:extLst>
          </p:cNvPr>
          <p:cNvSpPr txBox="1"/>
          <p:nvPr userDrawn="1"/>
        </p:nvSpPr>
        <p:spPr>
          <a:xfrm>
            <a:off x="7785652" y="2749826"/>
            <a:ext cx="0" cy="0"/>
          </a:xfrm>
          <a:prstGeom prst="rect">
            <a:avLst/>
          </a:prstGeom>
        </p:spPr>
        <p:txBody>
          <a:bodyPr wrap="none" lIns="0" tIns="0" rIns="0" bIns="0" rtlCol="0">
            <a:noAutofit/>
          </a:bodyPr>
          <a:lstStyle/>
          <a:p>
            <a:pPr marL="0" indent="0">
              <a:buFont typeface="Arial" pitchFamily="34" charset="0"/>
              <a:buNone/>
            </a:pPr>
            <a:endParaRPr lang="en-US" dirty="0">
              <a:latin typeface="Vodafone Rg" pitchFamily="34" charset="0"/>
            </a:endParaRPr>
          </a:p>
        </p:txBody>
      </p:sp>
      <p:sp>
        <p:nvSpPr>
          <p:cNvPr id="11" name="Title 1">
            <a:extLst>
              <a:ext uri="{FF2B5EF4-FFF2-40B4-BE49-F238E27FC236}">
                <a16:creationId xmlns:a16="http://schemas.microsoft.com/office/drawing/2014/main" id="{35B34616-884A-6E49-AF27-39F21B262FFC}"/>
              </a:ext>
            </a:extLst>
          </p:cNvPr>
          <p:cNvSpPr>
            <a:spLocks noGrp="1"/>
          </p:cNvSpPr>
          <p:nvPr>
            <p:ph type="ctrTitle"/>
          </p:nvPr>
        </p:nvSpPr>
        <p:spPr>
          <a:xfrm>
            <a:off x="250825" y="284086"/>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12" name="Subtitle 2">
            <a:extLst>
              <a:ext uri="{FF2B5EF4-FFF2-40B4-BE49-F238E27FC236}">
                <a16:creationId xmlns:a16="http://schemas.microsoft.com/office/drawing/2014/main" id="{ED14CCD6-B43D-824B-8056-E6DD2A9EB8C4}"/>
              </a:ext>
            </a:extLst>
          </p:cNvPr>
          <p:cNvSpPr>
            <a:spLocks noGrp="1"/>
          </p:cNvSpPr>
          <p:nvPr>
            <p:ph type="subTitle" idx="1"/>
          </p:nvPr>
        </p:nvSpPr>
        <p:spPr>
          <a:xfrm>
            <a:off x="250825" y="4088479"/>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pic>
        <p:nvPicPr>
          <p:cNvPr id="6" name="Grafik 5">
            <a:extLst>
              <a:ext uri="{FF2B5EF4-FFF2-40B4-BE49-F238E27FC236}">
                <a16:creationId xmlns:a16="http://schemas.microsoft.com/office/drawing/2014/main" id="{07568AED-6119-CD42-A18C-C314B7413603}"/>
              </a:ext>
            </a:extLst>
          </p:cNvPr>
          <p:cNvPicPr>
            <a:picLocks noChangeAspect="1"/>
          </p:cNvPicPr>
          <p:nvPr userDrawn="1"/>
        </p:nvPicPr>
        <p:blipFill>
          <a:blip r:embed="rId3"/>
          <a:stretch>
            <a:fillRect/>
          </a:stretch>
        </p:blipFill>
        <p:spPr>
          <a:xfrm>
            <a:off x="2448891" y="556591"/>
            <a:ext cx="4030317" cy="4030317"/>
          </a:xfrm>
          <a:prstGeom prst="rect">
            <a:avLst/>
          </a:prstGeom>
        </p:spPr>
      </p:pic>
    </p:spTree>
    <p:extLst>
      <p:ext uri="{BB962C8B-B14F-4D97-AF65-F5344CB8AC3E}">
        <p14:creationId xmlns:p14="http://schemas.microsoft.com/office/powerpoint/2010/main" val="2608179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2_Title Slide Image 01">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vodafone_PPT_BG_1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5" y="1184426"/>
            <a:ext cx="2087880" cy="682887"/>
          </a:xfrm>
        </p:spPr>
        <p:txBody>
          <a:bodyPr anchor="t"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1512597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6_Title Slide Image 01">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vodafone_PPT_BG_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5" y="1184426"/>
            <a:ext cx="2087880" cy="682887"/>
          </a:xfrm>
        </p:spPr>
        <p:txBody>
          <a:bodyPr anchor="t"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055942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7_Title Slide Image 01">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vodafone_PPT_BG_4.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10258"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5" y="1184426"/>
            <a:ext cx="2087880" cy="682887"/>
          </a:xfrm>
        </p:spPr>
        <p:txBody>
          <a:bodyPr anchor="t"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1901163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5_Title Slide Image 0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EA0F29-1B6B-F549-8C7D-17AAB898E0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1247614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8_Title Slide Image 04">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vodafone_PPT_BG_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18789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9_Title Slide Image 04">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vodafone_PPT_BG_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1878925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Image 03">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EA0F29-1B6B-F549-8C7D-17AAB898E0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3999" cy="5143501"/>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3491969"/>
            <a:ext cx="4213226"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551"/>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332078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4_Title Slide Image 04">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vodafone_PPT_BG_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05094"/>
            <a:ext cx="9296400" cy="5248593"/>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2705382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6_Title Slide Image 04">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vodafone_PPT_BG_9.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570084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3_Title Slide Image 03">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EA0F29-1B6B-F549-8C7D-17AAB898E0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872" y="0"/>
            <a:ext cx="9110258"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3491969"/>
            <a:ext cx="4213226"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551"/>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924011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4_Title Slide Image 01">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vodafone_PPT_BG_8.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5" y="1184426"/>
            <a:ext cx="2087880" cy="682887"/>
          </a:xfrm>
        </p:spPr>
        <p:txBody>
          <a:bodyPr anchor="t"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8353479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1_Title Slide Image 0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E01DFF-A743-4B46-98A7-7A4A1630CE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88449" cy="514985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121957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3_Title Slide Image 04">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vodafone_PPT_BG_1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989" y="-44450"/>
            <a:ext cx="9188989" cy="518795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1736660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2_Title Slide Image 0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E01DFF-A743-4B46-98A7-7A4A1630CE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488749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7_Title Slide Image 04">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vodafone_PPT_BG_6.jpg"/>
          <p:cNvPicPr>
            <a:picLocks noChangeAspect="1"/>
          </p:cNvPicPr>
          <p:nvPr userDrawn="1"/>
        </p:nvPicPr>
        <p:blipFill rotWithShape="1">
          <a:blip r:embed="rId2" cstate="screen">
            <a:extLst>
              <a:ext uri="{28A0092B-C50C-407E-A947-70E740481C1C}">
                <a14:useLocalDpi xmlns:a14="http://schemas.microsoft.com/office/drawing/2010/main"/>
              </a:ext>
            </a:extLst>
          </a:blip>
          <a:srcRect r="-468"/>
          <a:stretch/>
        </p:blipFill>
        <p:spPr>
          <a:xfrm>
            <a:off x="-2180" y="0"/>
            <a:ext cx="9188989"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7389986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Image 10">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E01DFF-A743-4B46-98A7-7A4A1630CE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2333578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GRAD NUMBERED">
    <p:bg>
      <p:bgPr>
        <a:gradFill flip="none" rotWithShape="1">
          <a:gsLst>
            <a:gs pos="20000">
              <a:srgbClr val="820000"/>
            </a:gs>
            <a:gs pos="100000">
              <a:schemeClr val="accent1"/>
            </a:gs>
          </a:gsLst>
          <a:lin ang="19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1818" y="270834"/>
            <a:ext cx="4428132" cy="986466"/>
          </a:xfrm>
        </p:spPr>
        <p:txBody>
          <a:bodyPr anchor="t" anchorCtr="0">
            <a:noAutofit/>
          </a:bodyPr>
          <a:lstStyle>
            <a:lvl1pPr>
              <a:lnSpc>
                <a:spcPct val="85000"/>
              </a:lnSpc>
              <a:defRPr sz="3600" b="1" cap="none" baseline="0">
                <a:solidFill>
                  <a:schemeClr val="bg1"/>
                </a:solidFill>
                <a:latin typeface="Vodafone Rg" pitchFamily="34" charset="0"/>
              </a:defRPr>
            </a:lvl1pPr>
          </a:lstStyle>
          <a:p>
            <a:r>
              <a:rPr lang="de-DE"/>
              <a:t>Mastertitelformat bearbeiten</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D7038E09-3872-BD4D-8339-0283C2F5BB7F}" type="datetime4">
              <a:rPr lang="en-GB" smtClean="0"/>
              <a:t>20 May 2024</a:t>
            </a:fld>
            <a:endParaRPr lang="en-GB"/>
          </a:p>
        </p:txBody>
      </p:sp>
      <p:sp>
        <p:nvSpPr>
          <p:cNvPr id="7" name="Text Placeholder 6"/>
          <p:cNvSpPr>
            <a:spLocks noGrp="1"/>
          </p:cNvSpPr>
          <p:nvPr>
            <p:ph type="body" sz="quarter" idx="13" hasCustomPrompt="1"/>
          </p:nvPr>
        </p:nvSpPr>
        <p:spPr>
          <a:xfrm>
            <a:off x="251818" y="2817084"/>
            <a:ext cx="4113477" cy="1895015"/>
          </a:xfrm>
        </p:spPr>
        <p:txBody>
          <a:bodyPr/>
          <a:lstStyle>
            <a:lvl1pPr marL="12700" indent="0" algn="l" defTabSz="914400" rtl="0" eaLnBrk="1" latinLnBrk="0" hangingPunct="1">
              <a:lnSpc>
                <a:spcPct val="100000"/>
              </a:lnSpc>
              <a:spcBef>
                <a:spcPts val="0"/>
              </a:spcBef>
              <a:spcAft>
                <a:spcPts val="0"/>
              </a:spcAft>
              <a:buNone/>
              <a:defRPr lang="en-US" sz="13500" b="1" kern="1200" spc="-400" baseline="0" dirty="0">
                <a:ln w="19050">
                  <a:solidFill>
                    <a:schemeClr val="bg1"/>
                  </a:solidFill>
                </a:ln>
                <a:noFill/>
                <a:latin typeface="Vodafone Rg"/>
                <a:ea typeface="+mn-ea"/>
                <a:cs typeface="Vodafone Rg"/>
              </a:defRPr>
            </a:lvl1pPr>
          </a:lstStyle>
          <a:p>
            <a:pPr lvl="0"/>
            <a:r>
              <a:rPr lang="en-US" dirty="0"/>
              <a:t>#</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474736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GREY NUMBERED">
    <p:bg>
      <p:bgPr>
        <a:solidFill>
          <a:srgbClr val="25282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1818" y="270834"/>
            <a:ext cx="4428132" cy="986466"/>
          </a:xfrm>
        </p:spPr>
        <p:txBody>
          <a:bodyPr anchor="t" anchorCtr="0">
            <a:noAutofit/>
          </a:bodyPr>
          <a:lstStyle>
            <a:lvl1pPr>
              <a:lnSpc>
                <a:spcPct val="85000"/>
              </a:lnSpc>
              <a:defRPr sz="3600" b="1" cap="none" baseline="0">
                <a:solidFill>
                  <a:schemeClr val="bg1"/>
                </a:solidFill>
                <a:latin typeface="Vodafone Rg" pitchFamily="34" charset="0"/>
              </a:defRPr>
            </a:lvl1pPr>
          </a:lstStyle>
          <a:p>
            <a:r>
              <a:rPr lang="de-DE"/>
              <a:t>Mastertitelformat bearbeiten</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225B3401-932C-0F41-B328-1E2E01655F7D}" type="datetime4">
              <a:rPr lang="en-GB" smtClean="0"/>
              <a:t>20 May 2024</a:t>
            </a:fld>
            <a:endParaRPr lang="en-GB"/>
          </a:p>
        </p:txBody>
      </p:sp>
      <p:sp>
        <p:nvSpPr>
          <p:cNvPr id="7" name="Text Placeholder 6"/>
          <p:cNvSpPr>
            <a:spLocks noGrp="1"/>
          </p:cNvSpPr>
          <p:nvPr>
            <p:ph type="body" sz="quarter" idx="13" hasCustomPrompt="1"/>
          </p:nvPr>
        </p:nvSpPr>
        <p:spPr>
          <a:xfrm>
            <a:off x="251818" y="2817084"/>
            <a:ext cx="4113477" cy="1895015"/>
          </a:xfrm>
        </p:spPr>
        <p:txBody>
          <a:bodyPr/>
          <a:lstStyle>
            <a:lvl1pPr marL="12700" indent="0" algn="l" defTabSz="914400" rtl="0" eaLnBrk="1" latinLnBrk="0" hangingPunct="1">
              <a:lnSpc>
                <a:spcPct val="100000"/>
              </a:lnSpc>
              <a:spcBef>
                <a:spcPts val="0"/>
              </a:spcBef>
              <a:spcAft>
                <a:spcPts val="0"/>
              </a:spcAft>
              <a:buNone/>
              <a:defRPr lang="en-US" sz="13500" b="1" kern="1200" spc="-400" baseline="0" dirty="0">
                <a:ln w="19050">
                  <a:solidFill>
                    <a:schemeClr val="bg1"/>
                  </a:solidFill>
                </a:ln>
                <a:noFill/>
                <a:latin typeface="Vodafone Rg"/>
                <a:ea typeface="+mn-ea"/>
                <a:cs typeface="Vodafone Rg"/>
              </a:defRPr>
            </a:lvl1pPr>
          </a:lstStyle>
          <a:p>
            <a:pPr lvl="0"/>
            <a:r>
              <a:rPr lang="en-US" dirty="0"/>
              <a:t>#</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7578579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RED NUMBE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1818" y="270834"/>
            <a:ext cx="4428132" cy="986466"/>
          </a:xfrm>
        </p:spPr>
        <p:txBody>
          <a:bodyPr anchor="t" anchorCtr="0">
            <a:noAutofit/>
          </a:bodyPr>
          <a:lstStyle>
            <a:lvl1pPr>
              <a:lnSpc>
                <a:spcPct val="85000"/>
              </a:lnSpc>
              <a:defRPr sz="3600" b="1" cap="none" baseline="0">
                <a:solidFill>
                  <a:schemeClr val="bg1"/>
                </a:solidFill>
                <a:latin typeface="Vodafone Rg" pitchFamily="34" charset="0"/>
              </a:defRPr>
            </a:lvl1pPr>
          </a:lstStyle>
          <a:p>
            <a:r>
              <a:rPr lang="de-DE"/>
              <a:t>Mastertitelformat bearbeiten</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A9186831-9186-1A46-8C51-DF0C6926CA7C}" type="datetime4">
              <a:rPr lang="en-GB" smtClean="0"/>
              <a:t>20 May 2024</a:t>
            </a:fld>
            <a:endParaRPr lang="en-GB"/>
          </a:p>
        </p:txBody>
      </p:sp>
      <p:sp>
        <p:nvSpPr>
          <p:cNvPr id="7" name="Text Placeholder 6"/>
          <p:cNvSpPr>
            <a:spLocks noGrp="1"/>
          </p:cNvSpPr>
          <p:nvPr>
            <p:ph type="body" sz="quarter" idx="13" hasCustomPrompt="1"/>
          </p:nvPr>
        </p:nvSpPr>
        <p:spPr>
          <a:xfrm>
            <a:off x="251818" y="2817084"/>
            <a:ext cx="4113477" cy="1895015"/>
          </a:xfrm>
        </p:spPr>
        <p:txBody>
          <a:bodyPr/>
          <a:lstStyle>
            <a:lvl1pPr marL="12700" indent="0" algn="l" defTabSz="914400" rtl="0" eaLnBrk="1" latinLnBrk="0" hangingPunct="1">
              <a:lnSpc>
                <a:spcPct val="100000"/>
              </a:lnSpc>
              <a:spcBef>
                <a:spcPts val="0"/>
              </a:spcBef>
              <a:spcAft>
                <a:spcPts val="0"/>
              </a:spcAft>
              <a:buNone/>
              <a:defRPr lang="en-US" sz="13500" b="1" kern="1200" spc="-400" baseline="0" dirty="0">
                <a:ln w="19050">
                  <a:solidFill>
                    <a:schemeClr val="bg1"/>
                  </a:solidFill>
                </a:ln>
                <a:noFill/>
                <a:latin typeface="Vodafone Rg"/>
                <a:ea typeface="+mn-ea"/>
                <a:cs typeface="Vodafone Rg"/>
              </a:defRPr>
            </a:lvl1pPr>
          </a:lstStyle>
          <a:p>
            <a:pPr lvl="0"/>
            <a:r>
              <a:rPr lang="en-US" dirty="0"/>
              <a:t>#</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382660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GRAD">
    <p:bg>
      <p:bgPr>
        <a:gradFill flip="none" rotWithShape="1">
          <a:gsLst>
            <a:gs pos="20000">
              <a:srgbClr val="820000"/>
            </a:gs>
            <a:gs pos="100000">
              <a:schemeClr val="accent1"/>
            </a:gs>
          </a:gsLst>
          <a:lin ang="19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2000" y="1851750"/>
            <a:ext cx="6840000" cy="1440000"/>
          </a:xfrm>
        </p:spPr>
        <p:txBody>
          <a:bodyPr anchor="ctr" anchorCtr="1">
            <a:noAutofit/>
          </a:bodyPr>
          <a:lstStyle>
            <a:lvl1pPr algn="ctr">
              <a:lnSpc>
                <a:spcPct val="85000"/>
              </a:lnSpc>
              <a:defRPr sz="3600" b="1" cap="none" baseline="0">
                <a:solidFill>
                  <a:schemeClr val="bg1"/>
                </a:solidFill>
                <a:latin typeface="Vodafone Rg" pitchFamily="34" charset="0"/>
              </a:defRPr>
            </a:lvl1pPr>
          </a:lstStyle>
          <a:p>
            <a:r>
              <a:rPr lang="de-DE"/>
              <a:t>Mastertitelformat bearbeiten</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71BC4EAA-71C0-7847-9938-ACF78B628920}" type="datetime4">
              <a:rPr lang="en-GB" smtClean="0"/>
              <a:t>20 May 2024</a:t>
            </a:fld>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83219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GREY">
    <p:bg>
      <p:bgPr>
        <a:solidFill>
          <a:srgbClr val="25282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2000" y="1851750"/>
            <a:ext cx="6840000" cy="1440000"/>
          </a:xfrm>
        </p:spPr>
        <p:txBody>
          <a:bodyPr anchor="ctr" anchorCtr="1">
            <a:noAutofit/>
          </a:bodyPr>
          <a:lstStyle>
            <a:lvl1pPr algn="ctr">
              <a:lnSpc>
                <a:spcPct val="85000"/>
              </a:lnSpc>
              <a:defRPr sz="3600" b="1" cap="none" baseline="0">
                <a:solidFill>
                  <a:schemeClr val="bg1"/>
                </a:solidFill>
                <a:latin typeface="Vodafone Rg" pitchFamily="34" charset="0"/>
              </a:defRPr>
            </a:lvl1pPr>
          </a:lstStyle>
          <a:p>
            <a:r>
              <a:rPr lang="de-DE"/>
              <a:t>Mastertitelformat bearbeiten</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50FC3112-9319-574E-965C-D7DBF43EF039}" type="datetime4">
              <a:rPr lang="en-GB" smtClean="0"/>
              <a:t>20 May 2024</a:t>
            </a:fld>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721457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Image 13">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29464C-F365-4D4E-8D49-EE3149C1625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5" y="1184426"/>
            <a:ext cx="2087880" cy="682887"/>
          </a:xfrm>
        </p:spPr>
        <p:txBody>
          <a:bodyPr anchor="t"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41598706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2000" y="1851750"/>
            <a:ext cx="6840000" cy="1440000"/>
          </a:xfrm>
        </p:spPr>
        <p:txBody>
          <a:bodyPr anchor="ctr" anchorCtr="1">
            <a:noAutofit/>
          </a:bodyPr>
          <a:lstStyle>
            <a:lvl1pPr algn="ctr">
              <a:lnSpc>
                <a:spcPct val="85000"/>
              </a:lnSpc>
              <a:defRPr sz="3600" b="1" cap="none" baseline="0">
                <a:solidFill>
                  <a:schemeClr val="bg1"/>
                </a:solidFill>
                <a:latin typeface="Vodafone Rg" pitchFamily="34" charset="0"/>
              </a:defRPr>
            </a:lvl1pPr>
          </a:lstStyle>
          <a:p>
            <a:r>
              <a:rPr lang="de-DE"/>
              <a:t>Mastertitelformat bearbeiten</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30F0E956-AEC0-6E47-82BA-82F9A6FC1D28}" type="datetime4">
              <a:rPr lang="en-GB" smtClean="0"/>
              <a:t>20 May 2024</a:t>
            </a:fld>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448594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itle 3"/>
          <p:cNvSpPr>
            <a:spLocks noGrp="1"/>
          </p:cNvSpPr>
          <p:nvPr>
            <p:ph type="title"/>
          </p:nvPr>
        </p:nvSpPr>
        <p:spPr>
          <a:xfrm>
            <a:off x="250825" y="205978"/>
            <a:ext cx="6538913" cy="667479"/>
          </a:xfrm>
        </p:spPr>
        <p:txBody>
          <a:bodyPr/>
          <a:lstStyle/>
          <a:p>
            <a:r>
              <a:rPr lang="de-DE" dirty="0"/>
              <a:t>Mastertitelformat bearbeiten</a:t>
            </a:r>
            <a:endParaRPr lang="en-GB" dirty="0"/>
          </a:p>
        </p:txBody>
      </p:sp>
      <p:sp>
        <p:nvSpPr>
          <p:cNvPr id="6" name="Date Placeholder 5"/>
          <p:cNvSpPr>
            <a:spLocks noGrp="1"/>
          </p:cNvSpPr>
          <p:nvPr>
            <p:ph type="dt" sz="half" idx="10"/>
          </p:nvPr>
        </p:nvSpPr>
        <p:spPr/>
        <p:txBody>
          <a:bodyPr/>
          <a:lstStyle/>
          <a:p>
            <a:fld id="{307368F5-E43E-7644-B2C0-CD46918E1917}" type="datetime4">
              <a:rPr lang="en-GB" smtClean="0"/>
              <a:t>20 May 2024</a:t>
            </a:fld>
            <a:endParaRPr lang="en-GB" dirty="0"/>
          </a:p>
        </p:txBody>
      </p:sp>
      <p:sp>
        <p:nvSpPr>
          <p:cNvPr id="7" name="Footer Placeholder 6"/>
          <p:cNvSpPr>
            <a:spLocks noGrp="1"/>
          </p:cNvSpPr>
          <p:nvPr>
            <p:ph type="ftr" sz="quarter" idx="11"/>
          </p:nvPr>
        </p:nvSpPr>
        <p:spPr/>
        <p:txBody>
          <a:bodyPr/>
          <a:lstStyle/>
          <a:p>
            <a:r>
              <a:rPr lang="en-GB" dirty="0"/>
              <a:t>Insert Confidentiality Level in slide footer </a:t>
            </a:r>
          </a:p>
        </p:txBody>
      </p:sp>
      <p:sp>
        <p:nvSpPr>
          <p:cNvPr id="8" name="Slide Number Placeholder 7"/>
          <p:cNvSpPr>
            <a:spLocks noGrp="1"/>
          </p:cNvSpPr>
          <p:nvPr>
            <p:ph type="sldNum" sz="quarter" idx="12"/>
          </p:nvPr>
        </p:nvSpPr>
        <p:spPr/>
        <p:txBody>
          <a:bodyPr/>
          <a:lstStyle/>
          <a:p>
            <a:fld id="{72A83A2B-3358-44F8-83A0-4598795D8FB5}" type="slidenum">
              <a:rPr lang="en-GB" smtClean="0"/>
              <a:pPr/>
              <a:t>‹#›</a:t>
            </a:fld>
            <a:endParaRPr lang="en-GB" dirty="0"/>
          </a:p>
        </p:txBody>
      </p:sp>
      <p:sp>
        <p:nvSpPr>
          <p:cNvPr id="10" name="Content Placeholder 9"/>
          <p:cNvSpPr>
            <a:spLocks noGrp="1"/>
          </p:cNvSpPr>
          <p:nvPr>
            <p:ph sz="quarter" idx="13"/>
          </p:nvPr>
        </p:nvSpPr>
        <p:spPr>
          <a:xfrm>
            <a:off x="250825" y="873457"/>
            <a:ext cx="8642350" cy="3603293"/>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Tree>
    <p:extLst>
      <p:ext uri="{BB962C8B-B14F-4D97-AF65-F5344CB8AC3E}">
        <p14:creationId xmlns:p14="http://schemas.microsoft.com/office/powerpoint/2010/main" val="3270164913"/>
      </p:ext>
    </p:extLst>
  </p:cSld>
  <p:clrMapOvr>
    <a:masterClrMapping/>
  </p:clrMapOvr>
  <p:extLst>
    <p:ext uri="{DCECCB84-F9BA-43D5-87BE-67443E8EF086}">
      <p15:sldGuideLst xmlns:p15="http://schemas.microsoft.com/office/powerpoint/2012/main">
        <p15:guide id="1" pos="42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3"/>
          </p:nvPr>
        </p:nvSpPr>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p:txBody>
          <a:bodyPr/>
          <a:lstStyle/>
          <a:p>
            <a:fld id="{05CC176E-0D81-C641-9596-69944F4CACF8}" type="datetime4">
              <a:rPr lang="en-GB" smtClean="0"/>
              <a:t>20 May 2024</a:t>
            </a:fld>
            <a:endParaRPr lang="en-GB"/>
          </a:p>
        </p:txBody>
      </p:sp>
      <p:sp>
        <p:nvSpPr>
          <p:cNvPr id="12" name="Picture Placeholder 11"/>
          <p:cNvSpPr>
            <a:spLocks noGrp="1"/>
          </p:cNvSpPr>
          <p:nvPr>
            <p:ph type="pic" sz="quarter" idx="16"/>
          </p:nvPr>
        </p:nvSpPr>
        <p:spPr>
          <a:xfrm>
            <a:off x="4679950" y="873125"/>
            <a:ext cx="4213225" cy="3603625"/>
          </a:xfrm>
          <a:solidFill>
            <a:schemeClr val="bg1">
              <a:lumMod val="95000"/>
            </a:schemeClr>
          </a:solidFill>
        </p:spPr>
        <p:txBody>
          <a:bodyPr/>
          <a:lstStyle>
            <a:lvl1pPr marL="0" indent="0">
              <a:buNone/>
              <a:defRPr/>
            </a:lvl1pPr>
          </a:lstStyle>
          <a:p>
            <a:r>
              <a:rPr lang="de-DE"/>
              <a:t>Bild durch Klicken auf Symbol hinzufügen</a:t>
            </a:r>
            <a:endParaRPr lang="en-GB"/>
          </a:p>
        </p:txBody>
      </p:sp>
      <p:sp>
        <p:nvSpPr>
          <p:cNvPr id="5" name="Content Placeholder 4"/>
          <p:cNvSpPr>
            <a:spLocks noGrp="1"/>
          </p:cNvSpPr>
          <p:nvPr>
            <p:ph sz="quarter" idx="17"/>
          </p:nvPr>
        </p:nvSpPr>
        <p:spPr>
          <a:xfrm>
            <a:off x="250825" y="873125"/>
            <a:ext cx="4213225" cy="36036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2" name="Title 1"/>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3900892715"/>
      </p:ext>
    </p:extLst>
  </p:cSld>
  <p:clrMapOvr>
    <a:masterClrMapping/>
  </p:clrMapOvr>
  <p:extLst>
    <p:ext uri="{DCECCB84-F9BA-43D5-87BE-67443E8EF086}">
      <p15:sldGuideLst xmlns:p15="http://schemas.microsoft.com/office/powerpoint/2012/main">
        <p15:guide id="1" pos="28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mp; Chart">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3"/>
          </p:nvPr>
        </p:nvSpPr>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p:txBody>
          <a:bodyPr/>
          <a:lstStyle/>
          <a:p>
            <a:fld id="{520E4CCE-5AAE-AE4C-B060-0037F2F4F0B0}" type="datetime4">
              <a:rPr lang="en-GB" smtClean="0"/>
              <a:t>20 May 2024</a:t>
            </a:fld>
            <a:endParaRPr lang="en-GB"/>
          </a:p>
        </p:txBody>
      </p:sp>
      <p:sp>
        <p:nvSpPr>
          <p:cNvPr id="3" name="Chart Placeholder 2"/>
          <p:cNvSpPr>
            <a:spLocks noGrp="1"/>
          </p:cNvSpPr>
          <p:nvPr>
            <p:ph type="chart" sz="quarter" idx="18"/>
          </p:nvPr>
        </p:nvSpPr>
        <p:spPr>
          <a:xfrm>
            <a:off x="4679950" y="876300"/>
            <a:ext cx="4213225" cy="3600450"/>
          </a:xfrm>
        </p:spPr>
        <p:txBody>
          <a:bodyPr/>
          <a:lstStyle>
            <a:lvl1pPr marL="0" indent="0">
              <a:buNone/>
              <a:defRPr/>
            </a:lvl1pPr>
          </a:lstStyle>
          <a:p>
            <a:r>
              <a:rPr lang="de-DE"/>
              <a:t>Diagramm durch Klicken auf Symbol hinzufügen</a:t>
            </a:r>
            <a:endParaRPr lang="en-GB"/>
          </a:p>
        </p:txBody>
      </p:sp>
      <p:sp>
        <p:nvSpPr>
          <p:cNvPr id="13" name="Text Placeholder 12"/>
          <p:cNvSpPr>
            <a:spLocks noGrp="1"/>
          </p:cNvSpPr>
          <p:nvPr>
            <p:ph type="body" sz="quarter" idx="19"/>
          </p:nvPr>
        </p:nvSpPr>
        <p:spPr>
          <a:xfrm>
            <a:off x="250825" y="873125"/>
            <a:ext cx="4213225" cy="36036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2" name="Title 1"/>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198332880"/>
      </p:ext>
    </p:extLst>
  </p:cSld>
  <p:clrMapOvr>
    <a:masterClrMapping/>
  </p:clrMapOvr>
  <p:extLst>
    <p:ext uri="{DCECCB84-F9BA-43D5-87BE-67443E8EF086}">
      <p15:sldGuideLst xmlns:p15="http://schemas.microsoft.com/office/powerpoint/2012/main">
        <p15:guide id="1" pos="28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lvl="0" algn="l"/>
            <a:r>
              <a:rPr lang="en-GB" dirty="0">
                <a:solidFill>
                  <a:schemeClr val="tx1"/>
                </a:solidFill>
              </a:rPr>
              <a:t>Insert Confidentiality Level in slide footer </a:t>
            </a:r>
          </a:p>
        </p:txBody>
      </p:sp>
      <p:sp>
        <p:nvSpPr>
          <p:cNvPr id="7" name="Slide Number Placeholder 6"/>
          <p:cNvSpPr>
            <a:spLocks noGrp="1"/>
          </p:cNvSpPr>
          <p:nvPr>
            <p:ph type="sldNum" sz="quarter" idx="11"/>
          </p:nvPr>
        </p:nvSpPr>
        <p:spPr/>
        <p:txBody>
          <a:body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p>
            <a:fld id="{B6B66AD2-306D-7A4A-BE64-03A187C68A13}" type="datetime4">
              <a:rPr lang="en-GB" smtClean="0"/>
              <a:t>20 May 2024</a:t>
            </a:fld>
            <a:endParaRPr lang="en-GB"/>
          </a:p>
        </p:txBody>
      </p:sp>
      <p:sp>
        <p:nvSpPr>
          <p:cNvPr id="4" name="Title 3"/>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598645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lvl="0" algn="l"/>
            <a:r>
              <a:rPr lang="en-GB" dirty="0">
                <a:solidFill>
                  <a:schemeClr val="tx1"/>
                </a:solidFill>
              </a:rPr>
              <a:t>Insert Confidentiality Level in slide footer </a:t>
            </a:r>
          </a:p>
        </p:txBody>
      </p:sp>
      <p:sp>
        <p:nvSpPr>
          <p:cNvPr id="6" name="Slide Number Placeholder 5"/>
          <p:cNvSpPr>
            <a:spLocks noGrp="1"/>
          </p:cNvSpPr>
          <p:nvPr>
            <p:ph type="sldNum" sz="quarter" idx="11"/>
          </p:nvPr>
        </p:nvSpPr>
        <p:spPr/>
        <p:txBody>
          <a:bodyPr/>
          <a:lstStyle/>
          <a:p>
            <a:fld id="{72A83A2B-3358-44F8-83A0-4598795D8FB5}" type="slidenum">
              <a:rPr lang="en-GB" smtClean="0"/>
              <a:pPr/>
              <a:t>‹#›</a:t>
            </a:fld>
            <a:endParaRPr lang="en-GB" dirty="0"/>
          </a:p>
        </p:txBody>
      </p:sp>
    </p:spTree>
    <p:extLst>
      <p:ext uri="{BB962C8B-B14F-4D97-AF65-F5344CB8AC3E}">
        <p14:creationId xmlns:p14="http://schemas.microsoft.com/office/powerpoint/2010/main" val="22700198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x3 Video placeholder">
    <p:bg>
      <p:bgPr>
        <a:solidFill>
          <a:schemeClr val="accent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1608401" y="266700"/>
            <a:ext cx="5927199" cy="4445399"/>
          </a:xfrm>
          <a:solidFill>
            <a:schemeClr val="tx1"/>
          </a:solidFill>
        </p:spPr>
        <p:txBody>
          <a:bodyPr lIns="72000" tIns="72000"/>
          <a:lstStyle>
            <a:lvl1pPr marL="0" indent="0">
              <a:buNone/>
              <a:defRPr>
                <a:solidFill>
                  <a:srgbClr val="FFFFFF"/>
                </a:solidFill>
              </a:defRPr>
            </a:lvl1pPr>
          </a:lstStyle>
          <a:p>
            <a:r>
              <a:rPr lang="en-US" dirty="0"/>
              <a:t>Insert 4x3 video</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en-GB" dirty="0"/>
              <a:t>Insert Confidentiality Level in slide footer </a:t>
            </a:r>
          </a:p>
        </p:txBody>
      </p:sp>
      <p:sp>
        <p:nvSpPr>
          <p:cNvPr id="2" name="Slide Number Placeholder 1"/>
          <p:cNvSpPr>
            <a:spLocks noGrp="1"/>
          </p:cNvSpPr>
          <p:nvPr>
            <p:ph type="sldNum" sz="quarter" idx="12"/>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3"/>
          </p:nvPr>
        </p:nvSpPr>
        <p:spPr/>
        <p:txBody>
          <a:bodyPr/>
          <a:lstStyle>
            <a:lvl1pPr>
              <a:defRPr>
                <a:solidFill>
                  <a:schemeClr val="bg1"/>
                </a:solidFill>
              </a:defRPr>
            </a:lvl1pPr>
          </a:lstStyle>
          <a:p>
            <a:fld id="{50F61F83-7858-3B44-A5D2-D6202632A1FB}" type="datetime4">
              <a:rPr lang="en-GB" smtClean="0"/>
              <a:t>20 May 2024</a:t>
            </a:fld>
            <a:endParaRPr lang="en-GB"/>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771475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6x9 Video placeholder">
    <p:bg>
      <p:bgPr>
        <a:solidFill>
          <a:schemeClr val="accent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822325" y="266399"/>
            <a:ext cx="7499351" cy="4218385"/>
          </a:xfrm>
          <a:solidFill>
            <a:schemeClr val="tx1"/>
          </a:solidFill>
        </p:spPr>
        <p:txBody>
          <a:bodyPr lIns="72000" tIns="72000"/>
          <a:lstStyle>
            <a:lvl1pPr marL="0" indent="0">
              <a:buNone/>
              <a:defRPr>
                <a:solidFill>
                  <a:srgbClr val="FFFFFF"/>
                </a:solidFill>
              </a:defRPr>
            </a:lvl1pPr>
          </a:lstStyle>
          <a:p>
            <a:r>
              <a:rPr lang="en-US" dirty="0"/>
              <a:t>Insert 16x9 video</a:t>
            </a:r>
          </a:p>
        </p:txBody>
      </p:sp>
      <p:sp>
        <p:nvSpPr>
          <p:cNvPr id="8" name="Footer Placeholder 7"/>
          <p:cNvSpPr>
            <a:spLocks noGrp="1"/>
          </p:cNvSpPr>
          <p:nvPr>
            <p:ph type="ftr" sz="quarter" idx="11"/>
          </p:nvPr>
        </p:nvSpPr>
        <p:spPr/>
        <p:txBody>
          <a:bodyPr/>
          <a:lstStyle>
            <a:lvl1pPr>
              <a:defRPr>
                <a:solidFill>
                  <a:schemeClr val="bg1"/>
                </a:solidFill>
              </a:defRPr>
            </a:lvl1pPr>
          </a:lstStyle>
          <a:p>
            <a:r>
              <a:rPr lang="en-GB" dirty="0"/>
              <a:t>Insert Confidentiality Level in slide footer </a:t>
            </a:r>
          </a:p>
        </p:txBody>
      </p:sp>
      <p:sp>
        <p:nvSpPr>
          <p:cNvPr id="2" name="Slide Number Placeholder 1"/>
          <p:cNvSpPr>
            <a:spLocks noGrp="1"/>
          </p:cNvSpPr>
          <p:nvPr>
            <p:ph type="sldNum" sz="quarter" idx="12"/>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3"/>
          </p:nvPr>
        </p:nvSpPr>
        <p:spPr/>
        <p:txBody>
          <a:bodyPr/>
          <a:lstStyle>
            <a:lvl1pPr>
              <a:defRPr>
                <a:solidFill>
                  <a:schemeClr val="bg1"/>
                </a:solidFill>
              </a:defRPr>
            </a:lvl1pPr>
          </a:lstStyle>
          <a:p>
            <a:fld id="{B39C1523-9997-0346-BA33-5767E91BED4D}" type="datetime4">
              <a:rPr lang="en-GB" smtClean="0"/>
              <a:t>20 May 2024</a:t>
            </a:fld>
            <a:endParaRPr lang="en-GB"/>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9068407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ull frame 16x9 Video placeholder">
    <p:bg>
      <p:bgPr>
        <a:solidFill>
          <a:schemeClr val="tx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0" y="0"/>
            <a:ext cx="9144000" cy="5143500"/>
          </a:xfrm>
          <a:solidFill>
            <a:schemeClr val="tx1"/>
          </a:solidFill>
        </p:spPr>
        <p:txBody>
          <a:bodyPr lIns="72000" tIns="72000"/>
          <a:lstStyle>
            <a:lvl1pPr marL="0" indent="0">
              <a:buNone/>
              <a:defRPr>
                <a:solidFill>
                  <a:srgbClr val="FFFFFF"/>
                </a:solidFill>
              </a:defRPr>
            </a:lvl1pPr>
          </a:lstStyle>
          <a:p>
            <a:r>
              <a:rPr lang="en-US" dirty="0"/>
              <a:t>Insert full frame 16x9 video</a:t>
            </a:r>
          </a:p>
        </p:txBody>
      </p:sp>
    </p:spTree>
    <p:extLst>
      <p:ext uri="{BB962C8B-B14F-4D97-AF65-F5344CB8AC3E}">
        <p14:creationId xmlns:p14="http://schemas.microsoft.com/office/powerpoint/2010/main" val="1216117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ogether we can GRAD">
    <p:bg>
      <p:bgPr>
        <a:gradFill>
          <a:gsLst>
            <a:gs pos="20000">
              <a:srgbClr val="820000"/>
            </a:gs>
            <a:gs pos="100000">
              <a:schemeClr val="accent1"/>
            </a:gs>
          </a:gsLst>
          <a:lin ang="198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C59AC-A296-DF4D-9A1F-F2DE00C680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9200" y="2158950"/>
            <a:ext cx="1625600" cy="986586"/>
          </a:xfrm>
          <a:prstGeom prst="rect">
            <a:avLst/>
          </a:prstGeom>
        </p:spPr>
      </p:pic>
    </p:spTree>
    <p:extLst>
      <p:ext uri="{BB962C8B-B14F-4D97-AF65-F5344CB8AC3E}">
        <p14:creationId xmlns:p14="http://schemas.microsoft.com/office/powerpoint/2010/main" val="331691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Title Slide Image 03">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descr="A person in a garment&#10;&#10;Description automatically generated with low confidence">
            <a:extLst>
              <a:ext uri="{FF2B5EF4-FFF2-40B4-BE49-F238E27FC236}">
                <a16:creationId xmlns:a16="http://schemas.microsoft.com/office/drawing/2014/main" id="{75EA0F29-1B6B-F549-8C7D-17AAB898E0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3491969"/>
            <a:ext cx="4213226"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551"/>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20729024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ogether we can RED">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C59AC-A296-DF4D-9A1F-F2DE00C680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9200" y="2158950"/>
            <a:ext cx="1625600" cy="986586"/>
          </a:xfrm>
          <a:prstGeom prst="rect">
            <a:avLst/>
          </a:prstGeom>
        </p:spPr>
      </p:pic>
    </p:spTree>
    <p:extLst>
      <p:ext uri="{BB962C8B-B14F-4D97-AF65-F5344CB8AC3E}">
        <p14:creationId xmlns:p14="http://schemas.microsoft.com/office/powerpoint/2010/main" val="1650171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con GRAD">
    <p:bg>
      <p:bgPr>
        <a:gradFill>
          <a:gsLst>
            <a:gs pos="20000">
              <a:srgbClr val="820000"/>
            </a:gs>
            <a:gs pos="100000">
              <a:schemeClr val="accent1"/>
            </a:gs>
          </a:gsLst>
          <a:lin ang="19800000" scaled="0"/>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80876" y="2180956"/>
            <a:ext cx="782248" cy="781588"/>
          </a:xfrm>
          <a:prstGeom prst="rect">
            <a:avLst/>
          </a:prstGeom>
        </p:spPr>
      </p:pic>
    </p:spTree>
    <p:extLst>
      <p:ext uri="{BB962C8B-B14F-4D97-AF65-F5344CB8AC3E}">
        <p14:creationId xmlns:p14="http://schemas.microsoft.com/office/powerpoint/2010/main" val="33151614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con 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80876" y="2180956"/>
            <a:ext cx="782248" cy="781588"/>
          </a:xfrm>
          <a:prstGeom prst="rect">
            <a:avLst/>
          </a:prstGeom>
        </p:spPr>
      </p:pic>
    </p:spTree>
    <p:extLst>
      <p:ext uri="{BB962C8B-B14F-4D97-AF65-F5344CB8AC3E}">
        <p14:creationId xmlns:p14="http://schemas.microsoft.com/office/powerpoint/2010/main" val="376719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and Image">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3"/>
          </p:nvPr>
        </p:nvSpPr>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p:txBody>
          <a:bodyPr/>
          <a:lstStyle/>
          <a:p>
            <a:fld id="{AE7B89AC-F697-9C4E-A7D8-C177B3B47A01}" type="datetime4">
              <a:rPr lang="en-GB" smtClean="0"/>
              <a:t>20 May 2024</a:t>
            </a:fld>
            <a:endParaRPr lang="en-GB"/>
          </a:p>
        </p:txBody>
      </p:sp>
      <p:sp>
        <p:nvSpPr>
          <p:cNvPr id="12" name="Picture Placeholder 11"/>
          <p:cNvSpPr>
            <a:spLocks noGrp="1"/>
          </p:cNvSpPr>
          <p:nvPr>
            <p:ph type="pic" sz="quarter" idx="16"/>
          </p:nvPr>
        </p:nvSpPr>
        <p:spPr>
          <a:xfrm>
            <a:off x="4679950" y="873125"/>
            <a:ext cx="4213225" cy="3603625"/>
          </a:xfrm>
          <a:solidFill>
            <a:schemeClr val="bg1">
              <a:lumMod val="95000"/>
            </a:schemeClr>
          </a:solidFill>
        </p:spPr>
        <p:txBody>
          <a:bodyPr/>
          <a:lstStyle>
            <a:lvl1pPr marL="0" indent="0">
              <a:buNone/>
              <a:defRPr/>
            </a:lvl1pPr>
          </a:lstStyle>
          <a:p>
            <a:r>
              <a:rPr lang="en-US"/>
              <a:t>Click icon to add picture</a:t>
            </a:r>
            <a:endParaRPr lang="en-GB"/>
          </a:p>
        </p:txBody>
      </p:sp>
      <p:sp>
        <p:nvSpPr>
          <p:cNvPr id="5" name="Content Placeholder 4"/>
          <p:cNvSpPr>
            <a:spLocks noGrp="1"/>
          </p:cNvSpPr>
          <p:nvPr>
            <p:ph sz="quarter" idx="17"/>
          </p:nvPr>
        </p:nvSpPr>
        <p:spPr>
          <a:xfrm>
            <a:off x="250825" y="873125"/>
            <a:ext cx="4213225"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356110164"/>
      </p:ext>
    </p:extLst>
  </p:cSld>
  <p:clrMapOvr>
    <a:masterClrMapping/>
  </p:clrMapOvr>
  <p:extLst>
    <p:ext uri="{DCECCB84-F9BA-43D5-87BE-67443E8EF086}">
      <p15:sldGuideLst xmlns:p15="http://schemas.microsoft.com/office/powerpoint/2012/main">
        <p15:guide id="1" pos="28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5_Title Slide Image 01">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vodafone_PPT_BG_7.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5" y="1184426"/>
            <a:ext cx="2087880" cy="682887"/>
          </a:xfrm>
        </p:spPr>
        <p:txBody>
          <a:bodyPr anchor="t"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835347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Image 05">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29464C-F365-4D4E-8D49-EE3149C1625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5" y="1184426"/>
            <a:ext cx="2087880" cy="682887"/>
          </a:xfrm>
        </p:spPr>
        <p:txBody>
          <a:bodyPr anchor="t"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pic>
        <p:nvPicPr>
          <p:cNvPr id="7" name="Picture 6">
            <a:extLst>
              <a:ext uri="{FF2B5EF4-FFF2-40B4-BE49-F238E27FC236}">
                <a16:creationId xmlns:a16="http://schemas.microsoft.com/office/drawing/2014/main" id="{0A85D442-00B5-3045-8E27-91CE2AE959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594505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Image 06">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0AA00D-CBDA-4847-BC84-8DAAD4B8ED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4" y="4089600"/>
            <a:ext cx="2087880" cy="682887"/>
          </a:xfrm>
        </p:spPr>
        <p:txBody>
          <a:bodyPr anchor="b"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63344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Image 01">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vodafone_PPT_BG_18.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5" y="1184426"/>
            <a:ext cx="2087880" cy="682887"/>
          </a:xfrm>
        </p:spPr>
        <p:txBody>
          <a:bodyPr anchor="t"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379723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Image 01">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29464C-F365-4D4E-8D49-EE3149C162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3999" cy="5143501"/>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1"/>
          <p:cNvSpPr>
            <a:spLocks noGrp="1"/>
          </p:cNvSpPr>
          <p:nvPr userDrawn="1">
            <p:ph type="ctrTitle"/>
          </p:nvPr>
        </p:nvSpPr>
        <p:spPr>
          <a:xfrm>
            <a:off x="250824" y="285207"/>
            <a:ext cx="4213225" cy="721268"/>
          </a:xfrm>
        </p:spPr>
        <p:txBody>
          <a:bodyPr anchor="t" anchorCtr="0">
            <a:noAutofit/>
          </a:bodyPr>
          <a:lstStyle>
            <a:lvl1pPr algn="l">
              <a:lnSpc>
                <a:spcPct val="85000"/>
              </a:lnSpc>
              <a:defRPr sz="2600" b="1" i="0">
                <a:solidFill>
                  <a:schemeClr val="bg1"/>
                </a:solidFill>
                <a:latin typeface="Vodafone Rg"/>
                <a:cs typeface="Vodafone Rg"/>
              </a:defRPr>
            </a:lvl1pPr>
          </a:lstStyle>
          <a:p>
            <a:r>
              <a:rPr lang="de-DE"/>
              <a:t>Mastertitelformat bearbeiten</a:t>
            </a:r>
            <a:endParaRPr lang="en-GB" dirty="0"/>
          </a:p>
        </p:txBody>
      </p:sp>
      <p:sp>
        <p:nvSpPr>
          <p:cNvPr id="3" name="Subtitle 2"/>
          <p:cNvSpPr>
            <a:spLocks noGrp="1"/>
          </p:cNvSpPr>
          <p:nvPr userDrawn="1">
            <p:ph type="subTitle" idx="1"/>
          </p:nvPr>
        </p:nvSpPr>
        <p:spPr>
          <a:xfrm>
            <a:off x="250825" y="1184426"/>
            <a:ext cx="2087880" cy="682887"/>
          </a:xfrm>
        </p:spPr>
        <p:txBody>
          <a:bodyPr anchor="t" anchorCtr="0">
            <a:noAutofit/>
          </a:bodyPr>
          <a:lstStyle>
            <a:lvl1pPr marL="0" indent="0" algn="l">
              <a:lnSpc>
                <a:spcPct val="90000"/>
              </a:lnSpc>
              <a:spcAft>
                <a:spcPts val="0"/>
              </a:spcAft>
              <a:buNone/>
              <a:defRPr sz="1600">
                <a:solidFill>
                  <a:schemeClr val="bg1"/>
                </a:solidFill>
                <a:latin typeface="Vodafone Lt" panose="020B060604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dirty="0"/>
              <a:t>Insert Confidentiality Level in slide footer </a:t>
            </a:r>
          </a:p>
        </p:txBody>
      </p:sp>
    </p:spTree>
    <p:extLst>
      <p:ext uri="{BB962C8B-B14F-4D97-AF65-F5344CB8AC3E}">
        <p14:creationId xmlns:p14="http://schemas.microsoft.com/office/powerpoint/2010/main" val="4245155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2" name="Title Placeholder 1"/>
          <p:cNvSpPr>
            <a:spLocks noGrp="1"/>
          </p:cNvSpPr>
          <p:nvPr>
            <p:ph type="title"/>
          </p:nvPr>
        </p:nvSpPr>
        <p:spPr>
          <a:xfrm>
            <a:off x="250825" y="205978"/>
            <a:ext cx="8635526" cy="667479"/>
          </a:xfrm>
          <a:prstGeom prst="rect">
            <a:avLst/>
          </a:prstGeom>
        </p:spPr>
        <p:txBody>
          <a:bodyPr vert="horz" lIns="0" tIns="0" rIns="0" bIns="0" rtlCol="0" anchor="t" anchorCtr="0">
            <a:noAutofit/>
          </a:bodyPr>
          <a:lstStyle/>
          <a:p>
            <a:r>
              <a:rPr lang="de-DE" dirty="0"/>
              <a:t>Mastertitelformat bearbeiten</a:t>
            </a:r>
            <a:endParaRPr lang="en-GB" dirty="0"/>
          </a:p>
        </p:txBody>
      </p:sp>
      <p:sp>
        <p:nvSpPr>
          <p:cNvPr id="3" name="Text Placeholder 2"/>
          <p:cNvSpPr>
            <a:spLocks noGrp="1"/>
          </p:cNvSpPr>
          <p:nvPr>
            <p:ph type="body" idx="1"/>
          </p:nvPr>
        </p:nvSpPr>
        <p:spPr>
          <a:xfrm>
            <a:off x="250825" y="873457"/>
            <a:ext cx="5886450" cy="3603293"/>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Slide Number Placeholder 3"/>
          <p:cNvSpPr>
            <a:spLocks noGrp="1"/>
          </p:cNvSpPr>
          <p:nvPr>
            <p:ph type="sldNum" sz="quarter" idx="4"/>
          </p:nvPr>
        </p:nvSpPr>
        <p:spPr>
          <a:xfrm>
            <a:off x="4365295" y="4713136"/>
            <a:ext cx="413410" cy="238889"/>
          </a:xfrm>
          <a:prstGeom prst="rect">
            <a:avLst/>
          </a:prstGeom>
        </p:spPr>
        <p:txBody>
          <a:bodyPr vert="horz" lIns="0" tIns="0" rIns="0" bIns="0" rtlCol="0" anchor="b" anchorCtr="0"/>
          <a:lstStyle>
            <a:lvl1pPr algn="ctr">
              <a:defRPr sz="800">
                <a:solidFill>
                  <a:schemeClr val="tx1"/>
                </a:solidFill>
                <a:latin typeface="Vodafone Lt" panose="020B0606040202020204" pitchFamily="34" charset="0"/>
              </a:defRPr>
            </a:lvl1pPr>
          </a:lstStyle>
          <a:p>
            <a:fld id="{72A83A2B-3358-44F8-83A0-4598795D8FB5}" type="slidenum">
              <a:rPr lang="en-GB" smtClean="0"/>
              <a:pPr/>
              <a:t>‹#›</a:t>
            </a:fld>
            <a:endParaRPr lang="en-GB" dirty="0"/>
          </a:p>
        </p:txBody>
      </p:sp>
      <p:sp>
        <p:nvSpPr>
          <p:cNvPr id="6" name="Footer Placeholder 5"/>
          <p:cNvSpPr>
            <a:spLocks noGrp="1"/>
          </p:cNvSpPr>
          <p:nvPr>
            <p:ph type="ftr" sz="quarter" idx="3"/>
          </p:nvPr>
        </p:nvSpPr>
        <p:spPr>
          <a:xfrm>
            <a:off x="253395" y="4712099"/>
            <a:ext cx="2087880" cy="238889"/>
          </a:xfrm>
          <a:prstGeom prst="rect">
            <a:avLst/>
          </a:prstGeom>
        </p:spPr>
        <p:txBody>
          <a:bodyPr vert="horz" lIns="0" tIns="0" rIns="0" bIns="0" rtlCol="0" anchor="b" anchorCtr="0"/>
          <a:lstStyle>
            <a:lvl1pPr algn="l">
              <a:defRPr lang="en-IE" sz="800" kern="1200" dirty="0">
                <a:solidFill>
                  <a:schemeClr val="tx1"/>
                </a:solidFill>
                <a:latin typeface="Vodafone Lt" panose="020B0606040202020204" pitchFamily="34" charset="0"/>
                <a:ea typeface="+mn-ea"/>
                <a:cs typeface="+mn-cs"/>
              </a:defRPr>
            </a:lvl1pPr>
          </a:lstStyle>
          <a:p>
            <a:r>
              <a:rPr lang="en-GB"/>
              <a:t>Insert Confidentiality Level in slide footer </a:t>
            </a:r>
          </a:p>
        </p:txBody>
      </p:sp>
      <p:sp>
        <p:nvSpPr>
          <p:cNvPr id="5" name="Date Placeholder 4"/>
          <p:cNvSpPr>
            <a:spLocks noGrp="1"/>
          </p:cNvSpPr>
          <p:nvPr>
            <p:ph type="dt" sz="half" idx="2"/>
          </p:nvPr>
        </p:nvSpPr>
        <p:spPr>
          <a:xfrm>
            <a:off x="6137275" y="4712099"/>
            <a:ext cx="2133600" cy="238889"/>
          </a:xfrm>
          <a:prstGeom prst="rect">
            <a:avLst/>
          </a:prstGeom>
        </p:spPr>
        <p:txBody>
          <a:bodyPr vert="horz" lIns="0" tIns="0" rIns="0" bIns="0" rtlCol="0" anchor="b" anchorCtr="0"/>
          <a:lstStyle>
            <a:lvl1pPr>
              <a:defRPr lang="en-GB" sz="800" smtClean="0">
                <a:latin typeface="Vodafone Lt" panose="020B0606040202020204" pitchFamily="34" charset="0"/>
              </a:defRPr>
            </a:lvl1pPr>
          </a:lstStyle>
          <a:p>
            <a:fld id="{BDDBAA49-6CB8-054C-996A-16DA1E81284C}" type="datetime4">
              <a:rPr lang="en-GB" smtClean="0"/>
              <a:pPr/>
              <a:t>20 May 2024</a:t>
            </a:fld>
            <a:endParaRPr lang="en-GB" dirty="0"/>
          </a:p>
        </p:txBody>
      </p:sp>
      <p:sp>
        <p:nvSpPr>
          <p:cNvPr id="9" name="TextBox 8">
            <a:extLst>
              <a:ext uri="{FF2B5EF4-FFF2-40B4-BE49-F238E27FC236}">
                <a16:creationId xmlns:a16="http://schemas.microsoft.com/office/drawing/2014/main" id="{FA3D77C5-BF05-CB15-F6DE-D8224A77F753}"/>
              </a:ext>
            </a:extLst>
          </p:cNvPr>
          <p:cNvSpPr txBox="1"/>
          <p:nvPr userDrawn="1">
            <p:extLst>
              <p:ext uri="{1162E1C5-73C7-4A58-AE30-91384D911F3F}">
                <p184:classification xmlns:p184="http://schemas.microsoft.com/office/powerpoint/2018/4/main" val="ftr"/>
              </p:ext>
            </p:extLst>
          </p:nvPr>
        </p:nvSpPr>
        <p:spPr>
          <a:xfrm>
            <a:off x="63500" y="4973320"/>
            <a:ext cx="419100" cy="106680"/>
          </a:xfrm>
          <a:prstGeom prst="rect">
            <a:avLst/>
          </a:prstGeom>
        </p:spPr>
        <p:txBody>
          <a:bodyPr horzOverflow="overflow" lIns="0" tIns="0" rIns="0" bIns="0">
            <a:spAutoFit/>
          </a:bodyPr>
          <a:lstStyle/>
          <a:p>
            <a:pPr algn="l"/>
            <a:r>
              <a:rPr lang="en-US" sz="700">
                <a:solidFill>
                  <a:srgbClr val="000000"/>
                </a:solidFill>
                <a:latin typeface="Calibri" panose="020F0502020204030204" pitchFamily="34" charset="0"/>
                <a:cs typeface="Calibri" panose="020F0502020204030204" pitchFamily="34" charset="0"/>
              </a:rPr>
              <a:t>C2 General</a:t>
            </a:r>
          </a:p>
        </p:txBody>
      </p:sp>
    </p:spTree>
    <p:extLst>
      <p:ext uri="{BB962C8B-B14F-4D97-AF65-F5344CB8AC3E}">
        <p14:creationId xmlns:p14="http://schemas.microsoft.com/office/powerpoint/2010/main" val="843687732"/>
      </p:ext>
    </p:extLst>
  </p:cSld>
  <p:clrMap bg1="lt1" tx1="dk1" bg2="lt2" tx2="dk2" accent1="accent1" accent2="accent2" accent3="accent3" accent4="accent4" accent5="accent5" accent6="accent6" hlink="hlink" folHlink="folHlink"/>
  <p:sldLayoutIdLst>
    <p:sldLayoutId id="2147483787" r:id="rId1"/>
    <p:sldLayoutId id="2147483780" r:id="rId2"/>
    <p:sldLayoutId id="2147483740" r:id="rId3"/>
    <p:sldLayoutId id="2147483767" r:id="rId4"/>
    <p:sldLayoutId id="2147483781" r:id="rId5"/>
    <p:sldLayoutId id="2147483731" r:id="rId6"/>
    <p:sldLayoutId id="2147483732" r:id="rId7"/>
    <p:sldLayoutId id="2147483714" r:id="rId8"/>
    <p:sldLayoutId id="2147483766" r:id="rId9"/>
    <p:sldLayoutId id="2147483772" r:id="rId10"/>
    <p:sldLayoutId id="2147483783" r:id="rId11"/>
    <p:sldLayoutId id="2147483784" r:id="rId12"/>
    <p:sldLayoutId id="2147483777" r:id="rId13"/>
    <p:sldLayoutId id="2147483785" r:id="rId14"/>
    <p:sldLayoutId id="2147483786" r:id="rId15"/>
    <p:sldLayoutId id="2147483729" r:id="rId16"/>
    <p:sldLayoutId id="2147483776" r:id="rId17"/>
    <p:sldLayoutId id="2147483779" r:id="rId18"/>
    <p:sldLayoutId id="2147483771" r:id="rId19"/>
    <p:sldLayoutId id="2147483768" r:id="rId20"/>
    <p:sldLayoutId id="2147483774" r:id="rId21"/>
    <p:sldLayoutId id="2147483769" r:id="rId22"/>
    <p:sldLayoutId id="2147483782" r:id="rId23"/>
    <p:sldLayoutId id="2147483737" r:id="rId24"/>
    <p:sldLayoutId id="2147483675" r:id="rId25"/>
    <p:sldLayoutId id="2147483758" r:id="rId26"/>
    <p:sldLayoutId id="2147483759" r:id="rId27"/>
    <p:sldLayoutId id="2147483760" r:id="rId28"/>
    <p:sldLayoutId id="2147483761" r:id="rId29"/>
    <p:sldLayoutId id="2147483762" r:id="rId30"/>
    <p:sldLayoutId id="2147483650" r:id="rId31"/>
    <p:sldLayoutId id="2147483706" r:id="rId32"/>
    <p:sldLayoutId id="2147483709" r:id="rId33"/>
    <p:sldLayoutId id="2147483654" r:id="rId34"/>
    <p:sldLayoutId id="2147483660" r:id="rId35"/>
    <p:sldLayoutId id="2147483666" r:id="rId36"/>
    <p:sldLayoutId id="2147483667" r:id="rId37"/>
    <p:sldLayoutId id="2147483708" r:id="rId38"/>
    <p:sldLayoutId id="2147483763" r:id="rId39"/>
    <p:sldLayoutId id="2147483764" r:id="rId40"/>
    <p:sldLayoutId id="2147483701" r:id="rId41"/>
    <p:sldLayoutId id="2147483765" r:id="rId42"/>
    <p:sldLayoutId id="2147483788" r:id="rId43"/>
  </p:sldLayoutIdLst>
  <p:hf hdr="0"/>
  <p:txStyles>
    <p:titleStyle>
      <a:lvl1pPr algn="l" defTabSz="914400" rtl="0" eaLnBrk="1" latinLnBrk="0" hangingPunct="1">
        <a:lnSpc>
          <a:spcPct val="80000"/>
        </a:lnSpc>
        <a:spcBef>
          <a:spcPct val="0"/>
        </a:spcBef>
        <a:buNone/>
        <a:defRPr sz="2400" b="1" kern="1200">
          <a:solidFill>
            <a:schemeClr val="accent1"/>
          </a:solidFill>
          <a:latin typeface="Vodafone Rg" pitchFamily="34" charset="0"/>
          <a:ea typeface="+mj-ea"/>
          <a:cs typeface="+mj-cs"/>
        </a:defRPr>
      </a:lvl1pPr>
    </p:titleStyle>
    <p:body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58" userDrawn="1">
          <p15:clr>
            <a:srgbClr val="F26B43"/>
          </p15:clr>
        </p15:guide>
        <p15:guide id="3" orient="horz" pos="2820" userDrawn="1">
          <p15:clr>
            <a:srgbClr val="F26B43"/>
          </p15:clr>
        </p15:guide>
        <p15:guide id="4" pos="5602" userDrawn="1">
          <p15:clr>
            <a:srgbClr val="F26B43"/>
          </p15:clr>
        </p15:guide>
        <p15:guide id="5" pos="2812" userDrawn="1">
          <p15:clr>
            <a:srgbClr val="F26B43"/>
          </p15:clr>
        </p15:guide>
        <p15:guide id="6" pos="2948" userDrawn="1">
          <p15:clr>
            <a:srgbClr val="F26B43"/>
          </p15:clr>
        </p15:guide>
        <p15:guide id="7" orient="horz" pos="55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hyperlink" Target="https://github.com/" TargetMode="External"/><Relationship Id="rId1" Type="http://schemas.openxmlformats.org/officeDocument/2006/relationships/slideLayout" Target="../slideLayouts/slideLayout32.xml"/><Relationship Id="rId6" Type="http://schemas.openxmlformats.org/officeDocument/2006/relationships/image" Target="../media/image35.png"/><Relationship Id="rId5" Type="http://schemas.openxmlformats.org/officeDocument/2006/relationships/image" Target="../media/image33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30.png"/><Relationship Id="rId1" Type="http://schemas.openxmlformats.org/officeDocument/2006/relationships/slideLayout" Target="../slideLayouts/slideLayout3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mailto:johndoe@example.com" TargetMode="Externa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23F2D97-39DD-1E42-937F-089580869E79}"/>
              </a:ext>
            </a:extLst>
          </p:cNvPr>
          <p:cNvSpPr>
            <a:spLocks noGrp="1"/>
          </p:cNvSpPr>
          <p:nvPr>
            <p:ph type="sldNum" sz="quarter" idx="11"/>
          </p:nvPr>
        </p:nvSpPr>
        <p:spPr/>
        <p:txBody>
          <a:bodyPr/>
          <a:lstStyle/>
          <a:p>
            <a:fld id="{72A83A2B-3358-44F8-83A0-4598795D8FB5}" type="slidenum">
              <a:rPr lang="en-GB" smtClean="0"/>
              <a:pPr/>
              <a:t>1</a:t>
            </a:fld>
            <a:endParaRPr lang="en-GB" dirty="0"/>
          </a:p>
        </p:txBody>
      </p:sp>
      <p:sp>
        <p:nvSpPr>
          <p:cNvPr id="4" name="Datumsplatzhalter 3">
            <a:extLst>
              <a:ext uri="{FF2B5EF4-FFF2-40B4-BE49-F238E27FC236}">
                <a16:creationId xmlns:a16="http://schemas.microsoft.com/office/drawing/2014/main" id="{9C38BC43-CF00-D849-B766-77763ABA68B7}"/>
              </a:ext>
            </a:extLst>
          </p:cNvPr>
          <p:cNvSpPr>
            <a:spLocks noGrp="1"/>
          </p:cNvSpPr>
          <p:nvPr>
            <p:ph type="dt" sz="half" idx="12"/>
          </p:nvPr>
        </p:nvSpPr>
        <p:spPr/>
        <p:txBody>
          <a:bodyPr/>
          <a:lstStyle/>
          <a:p>
            <a:fld id="{D7038E09-3872-BD4D-8339-0283C2F5BB7F}" type="datetime4">
              <a:rPr lang="en-GB" smtClean="0"/>
              <a:t>20 May 2024</a:t>
            </a:fld>
            <a:endParaRPr lang="en-GB"/>
          </a:p>
        </p:txBody>
      </p:sp>
      <p:sp>
        <p:nvSpPr>
          <p:cNvPr id="5" name="Titel 4">
            <a:extLst>
              <a:ext uri="{FF2B5EF4-FFF2-40B4-BE49-F238E27FC236}">
                <a16:creationId xmlns:a16="http://schemas.microsoft.com/office/drawing/2014/main" id="{50571E39-7670-E44F-9A9F-8312AE5D5F81}"/>
              </a:ext>
            </a:extLst>
          </p:cNvPr>
          <p:cNvSpPr>
            <a:spLocks noGrp="1"/>
          </p:cNvSpPr>
          <p:nvPr>
            <p:ph type="ctrTitle"/>
          </p:nvPr>
        </p:nvSpPr>
        <p:spPr/>
        <p:txBody>
          <a:bodyPr/>
          <a:lstStyle/>
          <a:p>
            <a:r>
              <a:rPr lang="en-US" dirty="0"/>
              <a:t>GIT &amp; Collaborative coding</a:t>
            </a:r>
          </a:p>
        </p:txBody>
      </p:sp>
    </p:spTree>
    <p:extLst>
      <p:ext uri="{BB962C8B-B14F-4D97-AF65-F5344CB8AC3E}">
        <p14:creationId xmlns:p14="http://schemas.microsoft.com/office/powerpoint/2010/main" val="1296365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2C1B2B-4A55-504B-A8EC-FBFD679D3AB0}"/>
              </a:ext>
            </a:extLst>
          </p:cNvPr>
          <p:cNvSpPr>
            <a:spLocks noGrp="1"/>
          </p:cNvSpPr>
          <p:nvPr>
            <p:ph type="ctrTitle"/>
          </p:nvPr>
        </p:nvSpPr>
        <p:spPr/>
        <p:txBody>
          <a:bodyPr/>
          <a:lstStyle/>
          <a:p>
            <a:r>
              <a:rPr lang="en-US" dirty="0"/>
              <a:t>Setting up GitHub</a:t>
            </a:r>
          </a:p>
        </p:txBody>
      </p:sp>
      <p:sp>
        <p:nvSpPr>
          <p:cNvPr id="4" name="Foliennummernplatzhalter 3">
            <a:extLst>
              <a:ext uri="{FF2B5EF4-FFF2-40B4-BE49-F238E27FC236}">
                <a16:creationId xmlns:a16="http://schemas.microsoft.com/office/drawing/2014/main" id="{38148B8C-02A3-B74D-BBEE-32D8EDFFAAA2}"/>
              </a:ext>
            </a:extLst>
          </p:cNvPr>
          <p:cNvSpPr>
            <a:spLocks noGrp="1"/>
          </p:cNvSpPr>
          <p:nvPr>
            <p:ph type="sldNum" sz="quarter" idx="11"/>
          </p:nvPr>
        </p:nvSpPr>
        <p:spPr/>
        <p:txBody>
          <a:bodyPr/>
          <a:lstStyle/>
          <a:p>
            <a:fld id="{72A83A2B-3358-44F8-83A0-4598795D8FB5}" type="slidenum">
              <a:rPr lang="en-GB" smtClean="0"/>
              <a:pPr/>
              <a:t>10</a:t>
            </a:fld>
            <a:endParaRPr lang="en-GB" dirty="0"/>
          </a:p>
        </p:txBody>
      </p:sp>
      <p:sp>
        <p:nvSpPr>
          <p:cNvPr id="5" name="Datumsplatzhalter 4">
            <a:extLst>
              <a:ext uri="{FF2B5EF4-FFF2-40B4-BE49-F238E27FC236}">
                <a16:creationId xmlns:a16="http://schemas.microsoft.com/office/drawing/2014/main" id="{E80334E4-132C-8E4F-A037-008820798E2D}"/>
              </a:ext>
            </a:extLst>
          </p:cNvPr>
          <p:cNvSpPr>
            <a:spLocks noGrp="1"/>
          </p:cNvSpPr>
          <p:nvPr>
            <p:ph type="dt" sz="half" idx="12"/>
          </p:nvPr>
        </p:nvSpPr>
        <p:spPr/>
        <p:txBody>
          <a:bodyPr/>
          <a:lstStyle/>
          <a:p>
            <a:fld id="{225B3401-932C-0F41-B328-1E2E01655F7D}" type="datetime4">
              <a:rPr lang="en-GB" smtClean="0"/>
              <a:t>20 May 2024</a:t>
            </a:fld>
            <a:endParaRPr lang="en-GB"/>
          </a:p>
        </p:txBody>
      </p:sp>
      <p:sp>
        <p:nvSpPr>
          <p:cNvPr id="6" name="Textplatzhalter 5">
            <a:extLst>
              <a:ext uri="{FF2B5EF4-FFF2-40B4-BE49-F238E27FC236}">
                <a16:creationId xmlns:a16="http://schemas.microsoft.com/office/drawing/2014/main" id="{8BA985EB-285C-074D-BECD-34F04D297A2F}"/>
              </a:ext>
            </a:extLst>
          </p:cNvPr>
          <p:cNvSpPr>
            <a:spLocks noGrp="1"/>
          </p:cNvSpPr>
          <p:nvPr>
            <p:ph type="body" sz="quarter" idx="13"/>
          </p:nvPr>
        </p:nvSpPr>
        <p:spPr/>
        <p:txBody>
          <a:bodyPr/>
          <a:lstStyle/>
          <a:p>
            <a:r>
              <a:rPr lang="en-US" dirty="0"/>
              <a:t>04</a:t>
            </a:r>
          </a:p>
        </p:txBody>
      </p:sp>
    </p:spTree>
    <p:extLst>
      <p:ext uri="{BB962C8B-B14F-4D97-AF65-F5344CB8AC3E}">
        <p14:creationId xmlns:p14="http://schemas.microsoft.com/office/powerpoint/2010/main" val="331212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350E3C6-DD94-E44B-B5CF-7194693871F4}"/>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5" name="Foliennummernplatzhalter 4">
            <a:extLst>
              <a:ext uri="{FF2B5EF4-FFF2-40B4-BE49-F238E27FC236}">
                <a16:creationId xmlns:a16="http://schemas.microsoft.com/office/drawing/2014/main" id="{08BD5BA4-006A-A745-AD08-950B148FE364}"/>
              </a:ext>
            </a:extLst>
          </p:cNvPr>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11</a:t>
            </a:fld>
            <a:endParaRPr lang="en-GB"/>
          </a:p>
        </p:txBody>
      </p:sp>
      <p:sp>
        <p:nvSpPr>
          <p:cNvPr id="3" name="Datumsplatzhalter 2">
            <a:extLst>
              <a:ext uri="{FF2B5EF4-FFF2-40B4-BE49-F238E27FC236}">
                <a16:creationId xmlns:a16="http://schemas.microsoft.com/office/drawing/2014/main" id="{0A2674D5-7020-8C4E-B25A-B8DB4097A7BA}"/>
              </a:ext>
            </a:extLst>
          </p:cNvPr>
          <p:cNvSpPr>
            <a:spLocks noGrp="1"/>
          </p:cNvSpPr>
          <p:nvPr>
            <p:ph type="dt" sz="half" idx="14"/>
          </p:nvPr>
        </p:nvSpPr>
        <p:spPr>
          <a:xfrm>
            <a:off x="6137275" y="4712099"/>
            <a:ext cx="2133600" cy="238889"/>
          </a:xfrm>
        </p:spPr>
        <p:txBody>
          <a:bodyPr anchor="b">
            <a:normAutofit/>
          </a:bodyPr>
          <a:lstStyle/>
          <a:p>
            <a:pPr>
              <a:spcAft>
                <a:spcPts val="600"/>
              </a:spcAft>
            </a:pPr>
            <a:fld id="{307368F5-E43E-7644-B2C0-CD46918E1917}" type="datetime4">
              <a:rPr lang="en-GB" smtClean="0"/>
              <a:pPr>
                <a:spcAft>
                  <a:spcPts val="600"/>
                </a:spcAft>
              </a:pPr>
              <a:t>20 May 2024</a:t>
            </a:fld>
            <a:endParaRPr lang="en-GB"/>
          </a:p>
        </p:txBody>
      </p:sp>
      <p:sp>
        <p:nvSpPr>
          <p:cNvPr id="6" name="Inhaltsplatzhalter 5">
            <a:extLst>
              <a:ext uri="{FF2B5EF4-FFF2-40B4-BE49-F238E27FC236}">
                <a16:creationId xmlns:a16="http://schemas.microsoft.com/office/drawing/2014/main" id="{227B1203-0413-8F49-963E-CB0BCE5596A2}"/>
              </a:ext>
            </a:extLst>
          </p:cNvPr>
          <p:cNvSpPr>
            <a:spLocks noGrp="1"/>
          </p:cNvSpPr>
          <p:nvPr>
            <p:ph sz="quarter" idx="17"/>
          </p:nvPr>
        </p:nvSpPr>
        <p:spPr>
          <a:xfrm>
            <a:off x="250825" y="873125"/>
            <a:ext cx="4213225" cy="3603625"/>
          </a:xfrm>
        </p:spPr>
        <p:txBody>
          <a:bodyPr anchor="t">
            <a:normAutofit lnSpcReduction="10000"/>
          </a:bodyPr>
          <a:lstStyle/>
          <a:p>
            <a:r>
              <a:rPr lang="en-US" dirty="0"/>
              <a:t>To track any changes done by the team, you need to go to </a:t>
            </a:r>
            <a:r>
              <a:rPr lang="en-US" dirty="0">
                <a:hlinkClick r:id="rId2"/>
              </a:rPr>
              <a:t>https://github.com/</a:t>
            </a:r>
            <a:r>
              <a:rPr lang="en-US" dirty="0"/>
              <a:t> and sign up to an account if you haven’t</a:t>
            </a:r>
          </a:p>
          <a:p>
            <a:r>
              <a:rPr lang="en-US" dirty="0"/>
              <a:t>Once you create one and sign in, click on the plus sign on the top right, then a new page will appear, you’ll find “Repository name” add a name to the repository the at the bottom click “Click Repository”</a:t>
            </a:r>
          </a:p>
          <a:p>
            <a:r>
              <a:rPr lang="en-US" dirty="0"/>
              <a:t>After that, you’ll find in the middle the option “Set up on Desktop”, click download and run the app after it’s installed.</a:t>
            </a:r>
          </a:p>
          <a:p>
            <a:r>
              <a:rPr lang="en-US" i="0" dirty="0">
                <a:solidFill>
                  <a:srgbClr val="1F2328"/>
                </a:solidFill>
                <a:effectLst/>
                <a:latin typeface="-apple-system"/>
              </a:rPr>
              <a:t>After it’s </a:t>
            </a:r>
            <a:r>
              <a:rPr lang="en-US" dirty="0">
                <a:solidFill>
                  <a:srgbClr val="1F2328"/>
                </a:solidFill>
                <a:latin typeface="-apple-system"/>
              </a:rPr>
              <a:t>installed successfully, sign in with your account.</a:t>
            </a:r>
            <a:endParaRPr lang="en-US" i="0" dirty="0">
              <a:solidFill>
                <a:srgbClr val="1F2328"/>
              </a:solidFill>
              <a:effectLst/>
              <a:latin typeface="-apple-system"/>
            </a:endParaRPr>
          </a:p>
        </p:txBody>
      </p:sp>
      <p:sp>
        <p:nvSpPr>
          <p:cNvPr id="2" name="Titel 1">
            <a:extLst>
              <a:ext uri="{FF2B5EF4-FFF2-40B4-BE49-F238E27FC236}">
                <a16:creationId xmlns:a16="http://schemas.microsoft.com/office/drawing/2014/main" id="{7238226E-4C1F-E848-8B53-63E7D0387008}"/>
              </a:ext>
            </a:extLst>
          </p:cNvPr>
          <p:cNvSpPr>
            <a:spLocks noGrp="1"/>
          </p:cNvSpPr>
          <p:nvPr>
            <p:ph type="title"/>
          </p:nvPr>
        </p:nvSpPr>
        <p:spPr>
          <a:xfrm>
            <a:off x="250825" y="205978"/>
            <a:ext cx="8635526" cy="667479"/>
          </a:xfrm>
        </p:spPr>
        <p:txBody>
          <a:bodyPr anchor="t">
            <a:normAutofit/>
          </a:bodyPr>
          <a:lstStyle/>
          <a:p>
            <a:r>
              <a:rPr lang="en-GB" dirty="0"/>
              <a:t>Setting up GitHub</a:t>
            </a:r>
            <a:endParaRPr lang="en-US" dirty="0"/>
          </a:p>
        </p:txBody>
      </p:sp>
      <p:pic>
        <p:nvPicPr>
          <p:cNvPr id="9" name="Picture 8">
            <a:extLst>
              <a:ext uri="{FF2B5EF4-FFF2-40B4-BE49-F238E27FC236}">
                <a16:creationId xmlns:a16="http://schemas.microsoft.com/office/drawing/2014/main" id="{D677E2FB-F025-8573-14E2-A27D91BA99EB}"/>
              </a:ext>
            </a:extLst>
          </p:cNvPr>
          <p:cNvPicPr>
            <a:picLocks noChangeAspect="1"/>
          </p:cNvPicPr>
          <p:nvPr/>
        </p:nvPicPr>
        <p:blipFill>
          <a:blip r:embed="rId3"/>
          <a:stretch>
            <a:fillRect/>
          </a:stretch>
        </p:blipFill>
        <p:spPr>
          <a:xfrm>
            <a:off x="4927119" y="873457"/>
            <a:ext cx="3496163" cy="93358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2AB96A5-5285-8486-3843-C0E41F4C3F2B}"/>
                  </a:ext>
                </a:extLst>
              </p14:cNvPr>
              <p14:cNvContentPartPr/>
              <p14:nvPr/>
            </p14:nvContentPartPr>
            <p14:xfrm>
              <a:off x="4992973" y="1005813"/>
              <a:ext cx="1010520" cy="781200"/>
            </p14:xfrm>
          </p:contentPart>
        </mc:Choice>
        <mc:Fallback xmlns="">
          <p:pic>
            <p:nvPicPr>
              <p:cNvPr id="10" name="Ink 9">
                <a:extLst>
                  <a:ext uri="{FF2B5EF4-FFF2-40B4-BE49-F238E27FC236}">
                    <a16:creationId xmlns:a16="http://schemas.microsoft.com/office/drawing/2014/main" id="{A2AB96A5-5285-8486-3843-C0E41F4C3F2B}"/>
                  </a:ext>
                </a:extLst>
              </p:cNvPr>
              <p:cNvPicPr/>
              <p:nvPr/>
            </p:nvPicPr>
            <p:blipFill>
              <a:blip r:embed="rId5"/>
              <a:stretch>
                <a:fillRect/>
              </a:stretch>
            </p:blipFill>
            <p:spPr>
              <a:xfrm>
                <a:off x="4986853" y="999693"/>
                <a:ext cx="1022760" cy="793440"/>
              </a:xfrm>
              <a:prstGeom prst="rect">
                <a:avLst/>
              </a:prstGeom>
            </p:spPr>
          </p:pic>
        </mc:Fallback>
      </mc:AlternateContent>
      <p:pic>
        <p:nvPicPr>
          <p:cNvPr id="13" name="Picture 12">
            <a:extLst>
              <a:ext uri="{FF2B5EF4-FFF2-40B4-BE49-F238E27FC236}">
                <a16:creationId xmlns:a16="http://schemas.microsoft.com/office/drawing/2014/main" id="{BC3B6D96-2C8E-83B4-EB04-42C79123383B}"/>
              </a:ext>
            </a:extLst>
          </p:cNvPr>
          <p:cNvPicPr>
            <a:picLocks noChangeAspect="1"/>
          </p:cNvPicPr>
          <p:nvPr/>
        </p:nvPicPr>
        <p:blipFill>
          <a:blip r:embed="rId6"/>
          <a:stretch>
            <a:fillRect/>
          </a:stretch>
        </p:blipFill>
        <p:spPr>
          <a:xfrm>
            <a:off x="4803764" y="2050992"/>
            <a:ext cx="3463642" cy="1041515"/>
          </a:xfrm>
          <a:prstGeom prst="rect">
            <a:avLst/>
          </a:prstGeom>
        </p:spPr>
      </p:pic>
      <p:pic>
        <p:nvPicPr>
          <p:cNvPr id="15" name="Picture 14">
            <a:extLst>
              <a:ext uri="{FF2B5EF4-FFF2-40B4-BE49-F238E27FC236}">
                <a16:creationId xmlns:a16="http://schemas.microsoft.com/office/drawing/2014/main" id="{9A5D429B-CD0B-C009-FCAF-C5C64C47420C}"/>
              </a:ext>
            </a:extLst>
          </p:cNvPr>
          <p:cNvPicPr>
            <a:picLocks noChangeAspect="1"/>
          </p:cNvPicPr>
          <p:nvPr/>
        </p:nvPicPr>
        <p:blipFill>
          <a:blip r:embed="rId7"/>
          <a:stretch>
            <a:fillRect/>
          </a:stretch>
        </p:blipFill>
        <p:spPr>
          <a:xfrm>
            <a:off x="4612218" y="3557278"/>
            <a:ext cx="4531782" cy="695904"/>
          </a:xfrm>
          <a:prstGeom prst="rect">
            <a:avLst/>
          </a:prstGeom>
        </p:spPr>
      </p:pic>
    </p:spTree>
    <p:extLst>
      <p:ext uri="{BB962C8B-B14F-4D97-AF65-F5344CB8AC3E}">
        <p14:creationId xmlns:p14="http://schemas.microsoft.com/office/powerpoint/2010/main" val="71115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350E3C6-DD94-E44B-B5CF-7194693871F4}"/>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5" name="Foliennummernplatzhalter 4">
            <a:extLst>
              <a:ext uri="{FF2B5EF4-FFF2-40B4-BE49-F238E27FC236}">
                <a16:creationId xmlns:a16="http://schemas.microsoft.com/office/drawing/2014/main" id="{08BD5BA4-006A-A745-AD08-950B148FE364}"/>
              </a:ext>
            </a:extLst>
          </p:cNvPr>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12</a:t>
            </a:fld>
            <a:endParaRPr lang="en-GB"/>
          </a:p>
        </p:txBody>
      </p:sp>
      <p:sp>
        <p:nvSpPr>
          <p:cNvPr id="3" name="Datumsplatzhalter 2">
            <a:extLst>
              <a:ext uri="{FF2B5EF4-FFF2-40B4-BE49-F238E27FC236}">
                <a16:creationId xmlns:a16="http://schemas.microsoft.com/office/drawing/2014/main" id="{0A2674D5-7020-8C4E-B25A-B8DB4097A7BA}"/>
              </a:ext>
            </a:extLst>
          </p:cNvPr>
          <p:cNvSpPr>
            <a:spLocks noGrp="1"/>
          </p:cNvSpPr>
          <p:nvPr>
            <p:ph type="dt" sz="half" idx="14"/>
          </p:nvPr>
        </p:nvSpPr>
        <p:spPr>
          <a:xfrm>
            <a:off x="6137275" y="4712099"/>
            <a:ext cx="2133600" cy="238889"/>
          </a:xfrm>
        </p:spPr>
        <p:txBody>
          <a:bodyPr anchor="b">
            <a:normAutofit/>
          </a:bodyPr>
          <a:lstStyle/>
          <a:p>
            <a:pPr>
              <a:spcAft>
                <a:spcPts val="600"/>
              </a:spcAft>
            </a:pPr>
            <a:fld id="{307368F5-E43E-7644-B2C0-CD46918E1917}" type="datetime4">
              <a:rPr lang="en-GB" smtClean="0"/>
              <a:pPr>
                <a:spcAft>
                  <a:spcPts val="600"/>
                </a:spcAft>
              </a:pPr>
              <a:t>20 May 2024</a:t>
            </a:fld>
            <a:endParaRPr lang="en-GB"/>
          </a:p>
        </p:txBody>
      </p:sp>
      <p:pic>
        <p:nvPicPr>
          <p:cNvPr id="8" name="Picture 7">
            <a:extLst>
              <a:ext uri="{FF2B5EF4-FFF2-40B4-BE49-F238E27FC236}">
                <a16:creationId xmlns:a16="http://schemas.microsoft.com/office/drawing/2014/main" id="{6E399277-6CDE-65DD-DA32-1E398E6B92A9}"/>
              </a:ext>
            </a:extLst>
          </p:cNvPr>
          <p:cNvPicPr>
            <a:picLocks noChangeAspect="1"/>
          </p:cNvPicPr>
          <p:nvPr/>
        </p:nvPicPr>
        <p:blipFill>
          <a:blip r:embed="rId2"/>
          <a:stretch>
            <a:fillRect/>
          </a:stretch>
        </p:blipFill>
        <p:spPr>
          <a:xfrm>
            <a:off x="4679950" y="1216109"/>
            <a:ext cx="4213225" cy="2917657"/>
          </a:xfrm>
          <a:prstGeom prst="rect">
            <a:avLst/>
          </a:prstGeom>
          <a:noFill/>
        </p:spPr>
      </p:pic>
      <p:sp>
        <p:nvSpPr>
          <p:cNvPr id="6" name="Inhaltsplatzhalter 5">
            <a:extLst>
              <a:ext uri="{FF2B5EF4-FFF2-40B4-BE49-F238E27FC236}">
                <a16:creationId xmlns:a16="http://schemas.microsoft.com/office/drawing/2014/main" id="{227B1203-0413-8F49-963E-CB0BCE5596A2}"/>
              </a:ext>
            </a:extLst>
          </p:cNvPr>
          <p:cNvSpPr>
            <a:spLocks noGrp="1"/>
          </p:cNvSpPr>
          <p:nvPr>
            <p:ph sz="quarter" idx="17"/>
          </p:nvPr>
        </p:nvSpPr>
        <p:spPr>
          <a:xfrm>
            <a:off x="250825" y="873125"/>
            <a:ext cx="4213225" cy="3603625"/>
          </a:xfrm>
        </p:spPr>
        <p:txBody>
          <a:bodyPr anchor="t">
            <a:normAutofit lnSpcReduction="10000"/>
          </a:bodyPr>
          <a:lstStyle/>
          <a:p>
            <a:pPr>
              <a:lnSpc>
                <a:spcPct val="90000"/>
              </a:lnSpc>
            </a:pPr>
            <a:r>
              <a:rPr lang="en-US" dirty="0"/>
              <a:t>After you sign in, this is the window that will appear, here you’ll find all the repositories, changes, branches, and any history about the code.</a:t>
            </a:r>
          </a:p>
          <a:p>
            <a:pPr>
              <a:lnSpc>
                <a:spcPct val="90000"/>
              </a:lnSpc>
            </a:pPr>
            <a:r>
              <a:rPr lang="en-US" dirty="0"/>
              <a:t>Any code that has been changed automatically will appear here with the change that happened.</a:t>
            </a:r>
          </a:p>
          <a:p>
            <a:pPr>
              <a:lnSpc>
                <a:spcPct val="90000"/>
              </a:lnSpc>
            </a:pPr>
            <a:r>
              <a:rPr lang="en-US" i="0" dirty="0">
                <a:effectLst/>
              </a:rPr>
              <a:t>If yo</a:t>
            </a:r>
            <a:r>
              <a:rPr lang="en-US" dirty="0"/>
              <a:t>u want to branch away and do something standalone, click “current branch” then “New branch” then name the branch and click “Create Branch”.</a:t>
            </a:r>
          </a:p>
          <a:p>
            <a:pPr>
              <a:lnSpc>
                <a:spcPct val="90000"/>
              </a:lnSpc>
            </a:pPr>
            <a:r>
              <a:rPr lang="en-US" i="0" dirty="0">
                <a:effectLst/>
              </a:rPr>
              <a:t>If you want to commit instead of using CMD, use the “Commit to Main” button on the bottom left corner of the app.</a:t>
            </a:r>
          </a:p>
        </p:txBody>
      </p:sp>
      <p:sp>
        <p:nvSpPr>
          <p:cNvPr id="2" name="Titel 1">
            <a:extLst>
              <a:ext uri="{FF2B5EF4-FFF2-40B4-BE49-F238E27FC236}">
                <a16:creationId xmlns:a16="http://schemas.microsoft.com/office/drawing/2014/main" id="{7238226E-4C1F-E848-8B53-63E7D0387008}"/>
              </a:ext>
            </a:extLst>
          </p:cNvPr>
          <p:cNvSpPr>
            <a:spLocks noGrp="1"/>
          </p:cNvSpPr>
          <p:nvPr>
            <p:ph type="title"/>
          </p:nvPr>
        </p:nvSpPr>
        <p:spPr>
          <a:xfrm>
            <a:off x="250825" y="205978"/>
            <a:ext cx="8635526" cy="667479"/>
          </a:xfrm>
        </p:spPr>
        <p:txBody>
          <a:bodyPr anchor="t">
            <a:normAutofit/>
          </a:bodyPr>
          <a:lstStyle/>
          <a:p>
            <a:r>
              <a:rPr lang="en-GB" dirty="0"/>
              <a:t>Setting up GitHub</a:t>
            </a:r>
            <a:endParaRPr lang="en-US" dirty="0"/>
          </a:p>
        </p:txBody>
      </p:sp>
    </p:spTree>
    <p:extLst>
      <p:ext uri="{BB962C8B-B14F-4D97-AF65-F5344CB8AC3E}">
        <p14:creationId xmlns:p14="http://schemas.microsoft.com/office/powerpoint/2010/main" val="1417915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350E3C6-DD94-E44B-B5CF-7194693871F4}"/>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5" name="Foliennummernplatzhalter 4">
            <a:extLst>
              <a:ext uri="{FF2B5EF4-FFF2-40B4-BE49-F238E27FC236}">
                <a16:creationId xmlns:a16="http://schemas.microsoft.com/office/drawing/2014/main" id="{08BD5BA4-006A-A745-AD08-950B148FE364}"/>
              </a:ext>
            </a:extLst>
          </p:cNvPr>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13</a:t>
            </a:fld>
            <a:endParaRPr lang="en-GB"/>
          </a:p>
        </p:txBody>
      </p:sp>
      <p:sp>
        <p:nvSpPr>
          <p:cNvPr id="3" name="Datumsplatzhalter 2">
            <a:extLst>
              <a:ext uri="{FF2B5EF4-FFF2-40B4-BE49-F238E27FC236}">
                <a16:creationId xmlns:a16="http://schemas.microsoft.com/office/drawing/2014/main" id="{0A2674D5-7020-8C4E-B25A-B8DB4097A7BA}"/>
              </a:ext>
            </a:extLst>
          </p:cNvPr>
          <p:cNvSpPr>
            <a:spLocks noGrp="1"/>
          </p:cNvSpPr>
          <p:nvPr>
            <p:ph type="dt" sz="half" idx="14"/>
          </p:nvPr>
        </p:nvSpPr>
        <p:spPr>
          <a:xfrm>
            <a:off x="6137275" y="4712099"/>
            <a:ext cx="2133600" cy="238889"/>
          </a:xfrm>
        </p:spPr>
        <p:txBody>
          <a:bodyPr anchor="b">
            <a:normAutofit/>
          </a:bodyPr>
          <a:lstStyle/>
          <a:p>
            <a:pPr>
              <a:spcAft>
                <a:spcPts val="600"/>
              </a:spcAft>
            </a:pPr>
            <a:fld id="{307368F5-E43E-7644-B2C0-CD46918E1917}" type="datetime4">
              <a:rPr lang="en-GB" smtClean="0"/>
              <a:pPr>
                <a:spcAft>
                  <a:spcPts val="600"/>
                </a:spcAft>
              </a:pPr>
              <a:t>20 May 2024</a:t>
            </a:fld>
            <a:endParaRPr lang="en-GB"/>
          </a:p>
        </p:txBody>
      </p:sp>
      <p:sp>
        <p:nvSpPr>
          <p:cNvPr id="6" name="Inhaltsplatzhalter 5">
            <a:extLst>
              <a:ext uri="{FF2B5EF4-FFF2-40B4-BE49-F238E27FC236}">
                <a16:creationId xmlns:a16="http://schemas.microsoft.com/office/drawing/2014/main" id="{227B1203-0413-8F49-963E-CB0BCE5596A2}"/>
              </a:ext>
            </a:extLst>
          </p:cNvPr>
          <p:cNvSpPr>
            <a:spLocks noGrp="1"/>
          </p:cNvSpPr>
          <p:nvPr>
            <p:ph sz="quarter" idx="17"/>
          </p:nvPr>
        </p:nvSpPr>
        <p:spPr>
          <a:xfrm>
            <a:off x="250825" y="873125"/>
            <a:ext cx="4213225" cy="3603625"/>
          </a:xfrm>
        </p:spPr>
        <p:txBody>
          <a:bodyPr anchor="t">
            <a:normAutofit/>
          </a:bodyPr>
          <a:lstStyle/>
          <a:p>
            <a:pPr>
              <a:lnSpc>
                <a:spcPct val="90000"/>
              </a:lnSpc>
            </a:pPr>
            <a:r>
              <a:rPr lang="en-US" dirty="0"/>
              <a:t>Once you commit the code, the code will reflect upon all the contributors of the code and it will show you the change on GitHub app, as well as the IDE you’re using</a:t>
            </a:r>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To add a contributor, go to GitHub website and click “Settings” then on the left there is “Collaborators” click on it and in the middle, you’ll find “Manage Access” add all the users you want them to edit</a:t>
            </a:r>
          </a:p>
        </p:txBody>
      </p:sp>
      <p:sp>
        <p:nvSpPr>
          <p:cNvPr id="2" name="Titel 1">
            <a:extLst>
              <a:ext uri="{FF2B5EF4-FFF2-40B4-BE49-F238E27FC236}">
                <a16:creationId xmlns:a16="http://schemas.microsoft.com/office/drawing/2014/main" id="{7238226E-4C1F-E848-8B53-63E7D0387008}"/>
              </a:ext>
            </a:extLst>
          </p:cNvPr>
          <p:cNvSpPr>
            <a:spLocks noGrp="1"/>
          </p:cNvSpPr>
          <p:nvPr>
            <p:ph type="title"/>
          </p:nvPr>
        </p:nvSpPr>
        <p:spPr>
          <a:xfrm>
            <a:off x="250825" y="205978"/>
            <a:ext cx="8635526" cy="667479"/>
          </a:xfrm>
        </p:spPr>
        <p:txBody>
          <a:bodyPr anchor="t">
            <a:normAutofit/>
          </a:bodyPr>
          <a:lstStyle/>
          <a:p>
            <a:r>
              <a:rPr lang="en-GB" dirty="0"/>
              <a:t>Setting up GitHub</a:t>
            </a:r>
            <a:endParaRPr lang="en-US" dirty="0"/>
          </a:p>
        </p:txBody>
      </p:sp>
      <p:pic>
        <p:nvPicPr>
          <p:cNvPr id="9" name="Picture 8">
            <a:extLst>
              <a:ext uri="{FF2B5EF4-FFF2-40B4-BE49-F238E27FC236}">
                <a16:creationId xmlns:a16="http://schemas.microsoft.com/office/drawing/2014/main" id="{6B1F7D56-069C-0213-8E2D-8B7F9D4BD1CF}"/>
              </a:ext>
            </a:extLst>
          </p:cNvPr>
          <p:cNvPicPr>
            <a:picLocks noChangeAspect="1"/>
          </p:cNvPicPr>
          <p:nvPr/>
        </p:nvPicPr>
        <p:blipFill>
          <a:blip r:embed="rId2"/>
          <a:stretch>
            <a:fillRect/>
          </a:stretch>
        </p:blipFill>
        <p:spPr>
          <a:xfrm>
            <a:off x="4285848" y="1757831"/>
            <a:ext cx="4778705" cy="283920"/>
          </a:xfrm>
          <a:prstGeom prst="rect">
            <a:avLst/>
          </a:prstGeom>
        </p:spPr>
      </p:pic>
      <p:pic>
        <p:nvPicPr>
          <p:cNvPr id="11" name="Picture 10">
            <a:extLst>
              <a:ext uri="{FF2B5EF4-FFF2-40B4-BE49-F238E27FC236}">
                <a16:creationId xmlns:a16="http://schemas.microsoft.com/office/drawing/2014/main" id="{00B6BA57-8712-3698-B370-AF26CD150578}"/>
              </a:ext>
            </a:extLst>
          </p:cNvPr>
          <p:cNvPicPr>
            <a:picLocks noChangeAspect="1"/>
          </p:cNvPicPr>
          <p:nvPr/>
        </p:nvPicPr>
        <p:blipFill>
          <a:blip r:embed="rId3"/>
          <a:stretch>
            <a:fillRect/>
          </a:stretch>
        </p:blipFill>
        <p:spPr>
          <a:xfrm>
            <a:off x="4464050" y="2822467"/>
            <a:ext cx="4607376" cy="1442675"/>
          </a:xfrm>
          <a:prstGeom prst="rect">
            <a:avLst/>
          </a:prstGeom>
        </p:spPr>
      </p:pic>
    </p:spTree>
    <p:extLst>
      <p:ext uri="{BB962C8B-B14F-4D97-AF65-F5344CB8AC3E}">
        <p14:creationId xmlns:p14="http://schemas.microsoft.com/office/powerpoint/2010/main" val="412887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2C1B2B-4A55-504B-A8EC-FBFD679D3AB0}"/>
              </a:ext>
            </a:extLst>
          </p:cNvPr>
          <p:cNvSpPr>
            <a:spLocks noGrp="1"/>
          </p:cNvSpPr>
          <p:nvPr>
            <p:ph type="ctrTitle"/>
          </p:nvPr>
        </p:nvSpPr>
        <p:spPr>
          <a:xfrm>
            <a:off x="251817" y="270834"/>
            <a:ext cx="5337949" cy="986466"/>
          </a:xfrm>
        </p:spPr>
        <p:txBody>
          <a:bodyPr/>
          <a:lstStyle/>
          <a:p>
            <a:r>
              <a:rPr lang="en-US" dirty="0"/>
              <a:t>Commands and their uses</a:t>
            </a:r>
          </a:p>
        </p:txBody>
      </p:sp>
      <p:sp>
        <p:nvSpPr>
          <p:cNvPr id="4" name="Foliennummernplatzhalter 3">
            <a:extLst>
              <a:ext uri="{FF2B5EF4-FFF2-40B4-BE49-F238E27FC236}">
                <a16:creationId xmlns:a16="http://schemas.microsoft.com/office/drawing/2014/main" id="{38148B8C-02A3-B74D-BBEE-32D8EDFFAAA2}"/>
              </a:ext>
            </a:extLst>
          </p:cNvPr>
          <p:cNvSpPr>
            <a:spLocks noGrp="1"/>
          </p:cNvSpPr>
          <p:nvPr>
            <p:ph type="sldNum" sz="quarter" idx="11"/>
          </p:nvPr>
        </p:nvSpPr>
        <p:spPr/>
        <p:txBody>
          <a:bodyPr/>
          <a:lstStyle/>
          <a:p>
            <a:fld id="{72A83A2B-3358-44F8-83A0-4598795D8FB5}" type="slidenum">
              <a:rPr lang="en-GB" smtClean="0"/>
              <a:pPr/>
              <a:t>14</a:t>
            </a:fld>
            <a:endParaRPr lang="en-GB" dirty="0"/>
          </a:p>
        </p:txBody>
      </p:sp>
      <p:sp>
        <p:nvSpPr>
          <p:cNvPr id="5" name="Datumsplatzhalter 4">
            <a:extLst>
              <a:ext uri="{FF2B5EF4-FFF2-40B4-BE49-F238E27FC236}">
                <a16:creationId xmlns:a16="http://schemas.microsoft.com/office/drawing/2014/main" id="{E80334E4-132C-8E4F-A037-008820798E2D}"/>
              </a:ext>
            </a:extLst>
          </p:cNvPr>
          <p:cNvSpPr>
            <a:spLocks noGrp="1"/>
          </p:cNvSpPr>
          <p:nvPr>
            <p:ph type="dt" sz="half" idx="12"/>
          </p:nvPr>
        </p:nvSpPr>
        <p:spPr/>
        <p:txBody>
          <a:bodyPr/>
          <a:lstStyle/>
          <a:p>
            <a:fld id="{225B3401-932C-0F41-B328-1E2E01655F7D}" type="datetime4">
              <a:rPr lang="en-GB" smtClean="0"/>
              <a:t>20 May 2024</a:t>
            </a:fld>
            <a:endParaRPr lang="en-GB"/>
          </a:p>
        </p:txBody>
      </p:sp>
      <p:sp>
        <p:nvSpPr>
          <p:cNvPr id="6" name="Textplatzhalter 5">
            <a:extLst>
              <a:ext uri="{FF2B5EF4-FFF2-40B4-BE49-F238E27FC236}">
                <a16:creationId xmlns:a16="http://schemas.microsoft.com/office/drawing/2014/main" id="{8BA985EB-285C-074D-BECD-34F04D297A2F}"/>
              </a:ext>
            </a:extLst>
          </p:cNvPr>
          <p:cNvSpPr>
            <a:spLocks noGrp="1"/>
          </p:cNvSpPr>
          <p:nvPr>
            <p:ph type="body" sz="quarter" idx="13"/>
          </p:nvPr>
        </p:nvSpPr>
        <p:spPr/>
        <p:txBody>
          <a:bodyPr/>
          <a:lstStyle/>
          <a:p>
            <a:r>
              <a:rPr lang="en-US" dirty="0"/>
              <a:t>05</a:t>
            </a:r>
          </a:p>
        </p:txBody>
      </p:sp>
    </p:spTree>
    <p:extLst>
      <p:ext uri="{BB962C8B-B14F-4D97-AF65-F5344CB8AC3E}">
        <p14:creationId xmlns:p14="http://schemas.microsoft.com/office/powerpoint/2010/main" val="189923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350E3C6-DD94-E44B-B5CF-7194693871F4}"/>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5" name="Foliennummernplatzhalter 4">
            <a:extLst>
              <a:ext uri="{FF2B5EF4-FFF2-40B4-BE49-F238E27FC236}">
                <a16:creationId xmlns:a16="http://schemas.microsoft.com/office/drawing/2014/main" id="{08BD5BA4-006A-A745-AD08-950B148FE364}"/>
              </a:ext>
            </a:extLst>
          </p:cNvPr>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15</a:t>
            </a:fld>
            <a:endParaRPr lang="en-GB"/>
          </a:p>
        </p:txBody>
      </p:sp>
      <p:sp>
        <p:nvSpPr>
          <p:cNvPr id="3" name="Datumsplatzhalter 2">
            <a:extLst>
              <a:ext uri="{FF2B5EF4-FFF2-40B4-BE49-F238E27FC236}">
                <a16:creationId xmlns:a16="http://schemas.microsoft.com/office/drawing/2014/main" id="{0A2674D5-7020-8C4E-B25A-B8DB4097A7BA}"/>
              </a:ext>
            </a:extLst>
          </p:cNvPr>
          <p:cNvSpPr>
            <a:spLocks noGrp="1"/>
          </p:cNvSpPr>
          <p:nvPr>
            <p:ph type="dt" sz="half" idx="14"/>
          </p:nvPr>
        </p:nvSpPr>
        <p:spPr>
          <a:xfrm>
            <a:off x="6137275" y="4712099"/>
            <a:ext cx="2133600" cy="238889"/>
          </a:xfrm>
        </p:spPr>
        <p:txBody>
          <a:bodyPr anchor="b">
            <a:normAutofit/>
          </a:bodyPr>
          <a:lstStyle/>
          <a:p>
            <a:pPr>
              <a:spcAft>
                <a:spcPts val="600"/>
              </a:spcAft>
            </a:pPr>
            <a:fld id="{307368F5-E43E-7644-B2C0-CD46918E1917}" type="datetime4">
              <a:rPr lang="en-GB" smtClean="0"/>
              <a:pPr>
                <a:spcAft>
                  <a:spcPts val="600"/>
                </a:spcAft>
              </a:pPr>
              <a:t>20 May 2024</a:t>
            </a:fld>
            <a:endParaRPr lang="en-GB"/>
          </a:p>
        </p:txBody>
      </p:sp>
      <p:sp>
        <p:nvSpPr>
          <p:cNvPr id="6" name="Inhaltsplatzhalter 5">
            <a:extLst>
              <a:ext uri="{FF2B5EF4-FFF2-40B4-BE49-F238E27FC236}">
                <a16:creationId xmlns:a16="http://schemas.microsoft.com/office/drawing/2014/main" id="{227B1203-0413-8F49-963E-CB0BCE5596A2}"/>
              </a:ext>
            </a:extLst>
          </p:cNvPr>
          <p:cNvSpPr>
            <a:spLocks noGrp="1"/>
          </p:cNvSpPr>
          <p:nvPr>
            <p:ph sz="quarter" idx="17"/>
          </p:nvPr>
        </p:nvSpPr>
        <p:spPr>
          <a:xfrm>
            <a:off x="250825" y="873125"/>
            <a:ext cx="4213225" cy="3603625"/>
          </a:xfrm>
        </p:spPr>
        <p:txBody>
          <a:bodyPr anchor="t">
            <a:normAutofit/>
          </a:bodyPr>
          <a:lstStyle/>
          <a:p>
            <a:pPr>
              <a:lnSpc>
                <a:spcPct val="90000"/>
              </a:lnSpc>
            </a:pPr>
            <a:r>
              <a:rPr lang="en-US" dirty="0"/>
              <a:t>Commit: </a:t>
            </a:r>
            <a:r>
              <a:rPr lang="en-US" b="0" i="0" dirty="0">
                <a:solidFill>
                  <a:srgbClr val="0D0D0D"/>
                </a:solidFill>
                <a:effectLst/>
                <a:highlight>
                  <a:srgbClr val="FFFFFF"/>
                </a:highlight>
                <a:latin typeface="+mn-lt"/>
              </a:rPr>
              <a:t>Record changes to the repository.</a:t>
            </a:r>
          </a:p>
          <a:p>
            <a:pPr>
              <a:lnSpc>
                <a:spcPct val="90000"/>
              </a:lnSpc>
            </a:pPr>
            <a:r>
              <a:rPr lang="en-US" dirty="0"/>
              <a:t>Branch: </a:t>
            </a:r>
            <a:r>
              <a:rPr lang="en-US" b="0" i="0" dirty="0">
                <a:solidFill>
                  <a:srgbClr val="0D0D0D"/>
                </a:solidFill>
                <a:effectLst/>
                <a:highlight>
                  <a:srgbClr val="FFFFFF"/>
                </a:highlight>
                <a:latin typeface="+mn-lt"/>
              </a:rPr>
              <a:t>List, create, or delete branches.</a:t>
            </a:r>
          </a:p>
          <a:p>
            <a:pPr>
              <a:lnSpc>
                <a:spcPct val="90000"/>
              </a:lnSpc>
            </a:pPr>
            <a:r>
              <a:rPr lang="en-US" dirty="0">
                <a:latin typeface="+mn-lt"/>
              </a:rPr>
              <a:t>Push: Update remote refs along with associated objects.</a:t>
            </a:r>
          </a:p>
          <a:p>
            <a:pPr>
              <a:lnSpc>
                <a:spcPct val="90000"/>
              </a:lnSpc>
            </a:pPr>
            <a:r>
              <a:rPr lang="en-US" dirty="0">
                <a:latin typeface="+mn-lt"/>
              </a:rPr>
              <a:t>Pull: Fetch from and integrate with another repository or a local branch.</a:t>
            </a:r>
          </a:p>
          <a:p>
            <a:pPr>
              <a:lnSpc>
                <a:spcPct val="90000"/>
              </a:lnSpc>
            </a:pPr>
            <a:r>
              <a:rPr lang="en-US" dirty="0">
                <a:latin typeface="+mn-lt"/>
              </a:rPr>
              <a:t>Fetch: Download objects and refs from another repository.</a:t>
            </a:r>
          </a:p>
          <a:p>
            <a:pPr>
              <a:lnSpc>
                <a:spcPct val="90000"/>
              </a:lnSpc>
            </a:pPr>
            <a:r>
              <a:rPr lang="en-US" dirty="0">
                <a:latin typeface="+mn-lt"/>
              </a:rPr>
              <a:t>Merge: Join two or more development histories together.</a:t>
            </a:r>
          </a:p>
          <a:p>
            <a:pPr>
              <a:lnSpc>
                <a:spcPct val="90000"/>
              </a:lnSpc>
            </a:pPr>
            <a:r>
              <a:rPr lang="en-US" dirty="0">
                <a:latin typeface="+mn-lt"/>
              </a:rPr>
              <a:t>Diff: Show changes between commits, commit and working tree, etc.</a:t>
            </a:r>
          </a:p>
          <a:p>
            <a:pPr>
              <a:lnSpc>
                <a:spcPct val="90000"/>
              </a:lnSpc>
            </a:pPr>
            <a:endParaRPr lang="en-US" dirty="0"/>
          </a:p>
          <a:p>
            <a:pPr>
              <a:lnSpc>
                <a:spcPct val="90000"/>
              </a:lnSpc>
            </a:pPr>
            <a:endParaRPr lang="en-US" dirty="0"/>
          </a:p>
          <a:p>
            <a:pPr>
              <a:lnSpc>
                <a:spcPct val="90000"/>
              </a:lnSpc>
            </a:pPr>
            <a:endParaRPr lang="en-US" dirty="0"/>
          </a:p>
        </p:txBody>
      </p:sp>
      <p:sp>
        <p:nvSpPr>
          <p:cNvPr id="2" name="Titel 1">
            <a:extLst>
              <a:ext uri="{FF2B5EF4-FFF2-40B4-BE49-F238E27FC236}">
                <a16:creationId xmlns:a16="http://schemas.microsoft.com/office/drawing/2014/main" id="{7238226E-4C1F-E848-8B53-63E7D0387008}"/>
              </a:ext>
            </a:extLst>
          </p:cNvPr>
          <p:cNvSpPr>
            <a:spLocks noGrp="1"/>
          </p:cNvSpPr>
          <p:nvPr>
            <p:ph type="title"/>
          </p:nvPr>
        </p:nvSpPr>
        <p:spPr>
          <a:xfrm>
            <a:off x="250825" y="205978"/>
            <a:ext cx="8635526" cy="667479"/>
          </a:xfrm>
        </p:spPr>
        <p:txBody>
          <a:bodyPr anchor="t">
            <a:normAutofit/>
          </a:bodyPr>
          <a:lstStyle/>
          <a:p>
            <a:r>
              <a:rPr lang="en-US" dirty="0"/>
              <a:t>Commands and their uses</a:t>
            </a:r>
          </a:p>
        </p:txBody>
      </p:sp>
    </p:spTree>
    <p:extLst>
      <p:ext uri="{BB962C8B-B14F-4D97-AF65-F5344CB8AC3E}">
        <p14:creationId xmlns:p14="http://schemas.microsoft.com/office/powerpoint/2010/main" val="4059985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350E3C6-DD94-E44B-B5CF-7194693871F4}"/>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5" name="Foliennummernplatzhalter 4">
            <a:extLst>
              <a:ext uri="{FF2B5EF4-FFF2-40B4-BE49-F238E27FC236}">
                <a16:creationId xmlns:a16="http://schemas.microsoft.com/office/drawing/2014/main" id="{08BD5BA4-006A-A745-AD08-950B148FE364}"/>
              </a:ext>
            </a:extLst>
          </p:cNvPr>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16</a:t>
            </a:fld>
            <a:endParaRPr lang="en-GB"/>
          </a:p>
        </p:txBody>
      </p:sp>
      <p:sp>
        <p:nvSpPr>
          <p:cNvPr id="3" name="Datumsplatzhalter 2">
            <a:extLst>
              <a:ext uri="{FF2B5EF4-FFF2-40B4-BE49-F238E27FC236}">
                <a16:creationId xmlns:a16="http://schemas.microsoft.com/office/drawing/2014/main" id="{0A2674D5-7020-8C4E-B25A-B8DB4097A7BA}"/>
              </a:ext>
            </a:extLst>
          </p:cNvPr>
          <p:cNvSpPr>
            <a:spLocks noGrp="1"/>
          </p:cNvSpPr>
          <p:nvPr>
            <p:ph type="dt" sz="half" idx="14"/>
          </p:nvPr>
        </p:nvSpPr>
        <p:spPr>
          <a:xfrm>
            <a:off x="6137275" y="4712099"/>
            <a:ext cx="2133600" cy="238889"/>
          </a:xfrm>
        </p:spPr>
        <p:txBody>
          <a:bodyPr anchor="b">
            <a:normAutofit/>
          </a:bodyPr>
          <a:lstStyle/>
          <a:p>
            <a:pPr>
              <a:spcAft>
                <a:spcPts val="600"/>
              </a:spcAft>
            </a:pPr>
            <a:fld id="{307368F5-E43E-7644-B2C0-CD46918E1917}" type="datetime4">
              <a:rPr lang="en-GB" smtClean="0"/>
              <a:pPr>
                <a:spcAft>
                  <a:spcPts val="600"/>
                </a:spcAft>
              </a:pPr>
              <a:t>20 May 2024</a:t>
            </a:fld>
            <a:endParaRPr lang="en-GB"/>
          </a:p>
        </p:txBody>
      </p:sp>
      <p:sp>
        <p:nvSpPr>
          <p:cNvPr id="6" name="Inhaltsplatzhalter 5">
            <a:extLst>
              <a:ext uri="{FF2B5EF4-FFF2-40B4-BE49-F238E27FC236}">
                <a16:creationId xmlns:a16="http://schemas.microsoft.com/office/drawing/2014/main" id="{227B1203-0413-8F49-963E-CB0BCE5596A2}"/>
              </a:ext>
            </a:extLst>
          </p:cNvPr>
          <p:cNvSpPr>
            <a:spLocks noGrp="1"/>
          </p:cNvSpPr>
          <p:nvPr>
            <p:ph sz="quarter" idx="17"/>
          </p:nvPr>
        </p:nvSpPr>
        <p:spPr>
          <a:xfrm>
            <a:off x="250825" y="873125"/>
            <a:ext cx="4213225" cy="3603625"/>
          </a:xfrm>
        </p:spPr>
        <p:txBody>
          <a:bodyPr anchor="t">
            <a:normAutofit/>
          </a:bodyPr>
          <a:lstStyle/>
          <a:p>
            <a:pPr>
              <a:lnSpc>
                <a:spcPct val="90000"/>
              </a:lnSpc>
            </a:pPr>
            <a:r>
              <a:rPr lang="en-US" dirty="0"/>
              <a:t>Commit: </a:t>
            </a:r>
            <a:r>
              <a:rPr lang="en-US" b="0" i="0" dirty="0">
                <a:solidFill>
                  <a:srgbClr val="0D0D0D"/>
                </a:solidFill>
                <a:effectLst/>
                <a:highlight>
                  <a:srgbClr val="FFFFFF"/>
                </a:highlight>
                <a:latin typeface="+mn-lt"/>
              </a:rPr>
              <a:t>To commit, click on the bottom left blue button</a:t>
            </a:r>
          </a:p>
          <a:p>
            <a:pPr>
              <a:lnSpc>
                <a:spcPct val="90000"/>
              </a:lnSpc>
            </a:pPr>
            <a:r>
              <a:rPr lang="en-US" dirty="0"/>
              <a:t>Branch: </a:t>
            </a:r>
            <a:r>
              <a:rPr lang="en-US" b="0" i="0" dirty="0">
                <a:solidFill>
                  <a:srgbClr val="0D0D0D"/>
                </a:solidFill>
                <a:effectLst/>
                <a:highlight>
                  <a:srgbClr val="FFFFFF"/>
                </a:highlight>
                <a:latin typeface="+mn-lt"/>
              </a:rPr>
              <a:t>Click on the button </a:t>
            </a:r>
            <a:r>
              <a:rPr lang="en-US" dirty="0">
                <a:solidFill>
                  <a:srgbClr val="0D0D0D"/>
                </a:solidFill>
                <a:highlight>
                  <a:srgbClr val="FFFFFF"/>
                </a:highlight>
                <a:latin typeface="+mn-lt"/>
              </a:rPr>
              <a:t>on the top middle and click “New branch” </a:t>
            </a:r>
            <a:endParaRPr lang="en-US" b="0" i="0" dirty="0">
              <a:solidFill>
                <a:srgbClr val="0D0D0D"/>
              </a:solidFill>
              <a:effectLst/>
              <a:highlight>
                <a:srgbClr val="FFFFFF"/>
              </a:highlight>
              <a:latin typeface="+mn-lt"/>
            </a:endParaRPr>
          </a:p>
          <a:p>
            <a:pPr>
              <a:lnSpc>
                <a:spcPct val="90000"/>
              </a:lnSpc>
            </a:pPr>
            <a:r>
              <a:rPr lang="en-US" dirty="0">
                <a:latin typeface="+mn-lt"/>
              </a:rPr>
              <a:t>Push: To push, click </a:t>
            </a:r>
            <a:r>
              <a:rPr lang="en-US" dirty="0" err="1">
                <a:latin typeface="+mn-lt"/>
              </a:rPr>
              <a:t>Ctr+p</a:t>
            </a:r>
            <a:r>
              <a:rPr lang="en-US" dirty="0">
                <a:latin typeface="+mn-lt"/>
              </a:rPr>
              <a:t> or click on “Repository” then choose “Push”</a:t>
            </a:r>
          </a:p>
          <a:p>
            <a:pPr>
              <a:lnSpc>
                <a:spcPct val="90000"/>
              </a:lnSpc>
            </a:pPr>
            <a:r>
              <a:rPr lang="en-US" dirty="0">
                <a:latin typeface="+mn-lt"/>
              </a:rPr>
              <a:t>Pull: click on “Repository” then choose “Pull”</a:t>
            </a:r>
          </a:p>
          <a:p>
            <a:pPr>
              <a:lnSpc>
                <a:spcPct val="90000"/>
              </a:lnSpc>
            </a:pPr>
            <a:r>
              <a:rPr lang="en-US" dirty="0">
                <a:latin typeface="+mn-lt"/>
              </a:rPr>
              <a:t>Fetch: click on “Repository” then choose “Fetch”</a:t>
            </a:r>
          </a:p>
          <a:p>
            <a:pPr>
              <a:lnSpc>
                <a:spcPct val="90000"/>
              </a:lnSpc>
            </a:pPr>
            <a:r>
              <a:rPr lang="en-US" dirty="0">
                <a:latin typeface="+mn-lt"/>
              </a:rPr>
              <a:t>Merge: click Current Branch. Click Choose a branch to merge into BRANCH</a:t>
            </a:r>
          </a:p>
          <a:p>
            <a:pPr>
              <a:lnSpc>
                <a:spcPct val="90000"/>
              </a:lnSpc>
            </a:pPr>
            <a:endParaRPr lang="en-US" dirty="0"/>
          </a:p>
          <a:p>
            <a:pPr>
              <a:lnSpc>
                <a:spcPct val="90000"/>
              </a:lnSpc>
            </a:pPr>
            <a:endParaRPr lang="en-US" dirty="0"/>
          </a:p>
          <a:p>
            <a:pPr>
              <a:lnSpc>
                <a:spcPct val="90000"/>
              </a:lnSpc>
            </a:pPr>
            <a:endParaRPr lang="en-US" dirty="0"/>
          </a:p>
        </p:txBody>
      </p:sp>
      <p:sp>
        <p:nvSpPr>
          <p:cNvPr id="2" name="Titel 1">
            <a:extLst>
              <a:ext uri="{FF2B5EF4-FFF2-40B4-BE49-F238E27FC236}">
                <a16:creationId xmlns:a16="http://schemas.microsoft.com/office/drawing/2014/main" id="{7238226E-4C1F-E848-8B53-63E7D0387008}"/>
              </a:ext>
            </a:extLst>
          </p:cNvPr>
          <p:cNvSpPr>
            <a:spLocks noGrp="1"/>
          </p:cNvSpPr>
          <p:nvPr>
            <p:ph type="title"/>
          </p:nvPr>
        </p:nvSpPr>
        <p:spPr>
          <a:xfrm>
            <a:off x="250825" y="205978"/>
            <a:ext cx="8635526" cy="667479"/>
          </a:xfrm>
        </p:spPr>
        <p:txBody>
          <a:bodyPr anchor="t">
            <a:normAutofit/>
          </a:bodyPr>
          <a:lstStyle/>
          <a:p>
            <a:r>
              <a:rPr lang="en-US" dirty="0"/>
              <a:t>Commands and their uses</a:t>
            </a:r>
          </a:p>
        </p:txBody>
      </p:sp>
    </p:spTree>
    <p:extLst>
      <p:ext uri="{BB962C8B-B14F-4D97-AF65-F5344CB8AC3E}">
        <p14:creationId xmlns:p14="http://schemas.microsoft.com/office/powerpoint/2010/main" val="233919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0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2" name="Slide Number Placeholder 1"/>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2</a:t>
            </a:fld>
            <a:endParaRPr lang="en-GB"/>
          </a:p>
        </p:txBody>
      </p:sp>
      <p:sp>
        <p:nvSpPr>
          <p:cNvPr id="3" name="Date Placeholder 2"/>
          <p:cNvSpPr>
            <a:spLocks noGrp="1"/>
          </p:cNvSpPr>
          <p:nvPr>
            <p:ph type="dt" sz="half" idx="14"/>
          </p:nvPr>
        </p:nvSpPr>
        <p:spPr>
          <a:xfrm>
            <a:off x="6137275" y="4712099"/>
            <a:ext cx="2133600" cy="238889"/>
          </a:xfrm>
        </p:spPr>
        <p:txBody>
          <a:bodyPr anchor="b">
            <a:normAutofit/>
          </a:bodyPr>
          <a:lstStyle/>
          <a:p>
            <a:pPr>
              <a:spcAft>
                <a:spcPts val="600"/>
              </a:spcAft>
            </a:pPr>
            <a:fld id="{A6AFDC0A-7105-AC4F-AFD6-A57CCFB0866C}" type="datetime4">
              <a:rPr lang="en-GB" smtClean="0"/>
              <a:pPr>
                <a:spcAft>
                  <a:spcPts val="600"/>
                </a:spcAft>
              </a:pPr>
              <a:t>20 May 2024</a:t>
            </a:fld>
            <a:endParaRPr lang="en-GB"/>
          </a:p>
        </p:txBody>
      </p:sp>
      <p:pic>
        <p:nvPicPr>
          <p:cNvPr id="8" name="Picture 7" descr="A group of people working on a computer&#10;&#10;Description automatically generated">
            <a:extLst>
              <a:ext uri="{FF2B5EF4-FFF2-40B4-BE49-F238E27FC236}">
                <a16:creationId xmlns:a16="http://schemas.microsoft.com/office/drawing/2014/main" id="{C9C1E783-5957-5B06-06D4-2C24C088A4A1}"/>
              </a:ext>
            </a:extLst>
          </p:cNvPr>
          <p:cNvPicPr>
            <a:picLocks noChangeAspect="1"/>
          </p:cNvPicPr>
          <p:nvPr/>
        </p:nvPicPr>
        <p:blipFill>
          <a:blip r:embed="rId3"/>
          <a:stretch>
            <a:fillRect/>
          </a:stretch>
        </p:blipFill>
        <p:spPr>
          <a:xfrm>
            <a:off x="4679950" y="1410970"/>
            <a:ext cx="4213225" cy="2527935"/>
          </a:xfrm>
          <a:prstGeom prst="rect">
            <a:avLst/>
          </a:prstGeom>
          <a:noFill/>
        </p:spPr>
      </p:pic>
      <p:sp>
        <p:nvSpPr>
          <p:cNvPr id="15" name="Content Placeholder 14"/>
          <p:cNvSpPr>
            <a:spLocks noGrp="1"/>
          </p:cNvSpPr>
          <p:nvPr>
            <p:ph sz="quarter" idx="17"/>
          </p:nvPr>
        </p:nvSpPr>
        <p:spPr>
          <a:xfrm>
            <a:off x="250825" y="873457"/>
            <a:ext cx="4213225" cy="3603625"/>
          </a:xfrm>
        </p:spPr>
        <p:txBody>
          <a:bodyPr anchor="t">
            <a:normAutofit/>
          </a:bodyPr>
          <a:lstStyle/>
          <a:p>
            <a:r>
              <a:rPr lang="en-GB"/>
              <a:t>What is </a:t>
            </a:r>
            <a:r>
              <a:rPr lang="en-GB" b="1"/>
              <a:t>Collaborative coding?</a:t>
            </a:r>
            <a:endParaRPr lang="en-GB"/>
          </a:p>
          <a:p>
            <a:pPr lvl="1"/>
            <a:r>
              <a:rPr lang="en-US" sz="1800" b="0" i="0">
                <a:effectLst/>
                <a:highlight>
                  <a:srgbClr val="FFFFFF"/>
                </a:highlight>
              </a:rPr>
              <a:t>Collaborative coding is a method in which multiple programmers work simultaneously on a code project. </a:t>
            </a:r>
          </a:p>
          <a:p>
            <a:pPr lvl="1"/>
            <a:endParaRPr lang="en-US" sz="1800" b="0" i="0">
              <a:effectLst/>
              <a:highlight>
                <a:srgbClr val="FFFFFF"/>
              </a:highlight>
            </a:endParaRPr>
          </a:p>
          <a:p>
            <a:pPr lvl="1"/>
            <a:r>
              <a:rPr lang="en-US" sz="1800" b="0" i="0">
                <a:effectLst/>
                <a:highlight>
                  <a:srgbClr val="FFFFFF"/>
                </a:highlight>
              </a:rPr>
              <a:t>This helps with efficiency and quality of code, as you are constantly reviewing the code.</a:t>
            </a:r>
          </a:p>
          <a:p>
            <a:pPr lvl="1"/>
            <a:endParaRPr lang="en-US" sz="1800">
              <a:highlight>
                <a:srgbClr val="FFFFFF"/>
              </a:highlight>
            </a:endParaRPr>
          </a:p>
          <a:p>
            <a:pPr lvl="1"/>
            <a:endParaRPr lang="en-US" sz="1800">
              <a:highlight>
                <a:srgbClr val="FFFFFF"/>
              </a:highlight>
            </a:endParaRPr>
          </a:p>
          <a:p>
            <a:pPr lvl="1"/>
            <a:r>
              <a:rPr lang="en-US" sz="1800">
                <a:highlight>
                  <a:srgbClr val="FFFFFF"/>
                </a:highlight>
              </a:rPr>
              <a:t>It also helps you with knowledge sharing among the team.</a:t>
            </a:r>
            <a:endParaRPr lang="en-GB" sz="1800"/>
          </a:p>
        </p:txBody>
      </p:sp>
      <p:sp>
        <p:nvSpPr>
          <p:cNvPr id="4" name="Title 3"/>
          <p:cNvSpPr>
            <a:spLocks noGrp="1"/>
          </p:cNvSpPr>
          <p:nvPr>
            <p:ph type="title"/>
          </p:nvPr>
        </p:nvSpPr>
        <p:spPr>
          <a:xfrm>
            <a:off x="250825" y="205978"/>
            <a:ext cx="8635526" cy="667479"/>
          </a:xfrm>
        </p:spPr>
        <p:txBody>
          <a:bodyPr anchor="t">
            <a:normAutofit/>
          </a:bodyPr>
          <a:lstStyle/>
          <a:p>
            <a:r>
              <a:rPr lang="en-GB" dirty="0"/>
              <a:t>Collaborative coding</a:t>
            </a:r>
          </a:p>
        </p:txBody>
      </p:sp>
    </p:spTree>
    <p:extLst>
      <p:ext uri="{BB962C8B-B14F-4D97-AF65-F5344CB8AC3E}">
        <p14:creationId xmlns:p14="http://schemas.microsoft.com/office/powerpoint/2010/main" val="405203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2" name="Slide Number Placeholder 1"/>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3</a:t>
            </a:fld>
            <a:endParaRPr lang="en-GB"/>
          </a:p>
        </p:txBody>
      </p:sp>
      <p:sp>
        <p:nvSpPr>
          <p:cNvPr id="3" name="Date Placeholder 2"/>
          <p:cNvSpPr>
            <a:spLocks noGrp="1"/>
          </p:cNvSpPr>
          <p:nvPr>
            <p:ph type="dt" sz="half" idx="14"/>
          </p:nvPr>
        </p:nvSpPr>
        <p:spPr>
          <a:xfrm>
            <a:off x="6137275" y="4712099"/>
            <a:ext cx="2133600" cy="238889"/>
          </a:xfrm>
        </p:spPr>
        <p:txBody>
          <a:bodyPr anchor="b">
            <a:normAutofit/>
          </a:bodyPr>
          <a:lstStyle/>
          <a:p>
            <a:pPr>
              <a:spcAft>
                <a:spcPts val="600"/>
              </a:spcAft>
            </a:pPr>
            <a:fld id="{A6AFDC0A-7105-AC4F-AFD6-A57CCFB0866C}" type="datetime4">
              <a:rPr lang="en-GB" smtClean="0"/>
              <a:pPr>
                <a:spcAft>
                  <a:spcPts val="600"/>
                </a:spcAft>
              </a:pPr>
              <a:t>20 May 2024</a:t>
            </a:fld>
            <a:endParaRPr lang="en-GB"/>
          </a:p>
        </p:txBody>
      </p:sp>
      <p:pic>
        <p:nvPicPr>
          <p:cNvPr id="7" name="Picture 6" descr="A close up of a logo">
            <a:extLst>
              <a:ext uri="{FF2B5EF4-FFF2-40B4-BE49-F238E27FC236}">
                <a16:creationId xmlns:a16="http://schemas.microsoft.com/office/drawing/2014/main" id="{82D2DB68-145C-4001-445C-E2ED6B2FA601}"/>
              </a:ext>
            </a:extLst>
          </p:cNvPr>
          <p:cNvPicPr>
            <a:picLocks noChangeAspect="1"/>
          </p:cNvPicPr>
          <p:nvPr/>
        </p:nvPicPr>
        <p:blipFill>
          <a:blip r:embed="rId3"/>
          <a:stretch>
            <a:fillRect/>
          </a:stretch>
        </p:blipFill>
        <p:spPr>
          <a:xfrm>
            <a:off x="4679950" y="1795427"/>
            <a:ext cx="4213225" cy="1759021"/>
          </a:xfrm>
          <a:prstGeom prst="rect">
            <a:avLst/>
          </a:prstGeom>
          <a:noFill/>
        </p:spPr>
      </p:pic>
      <p:sp>
        <p:nvSpPr>
          <p:cNvPr id="15" name="Content Placeholder 14"/>
          <p:cNvSpPr>
            <a:spLocks noGrp="1"/>
          </p:cNvSpPr>
          <p:nvPr>
            <p:ph sz="quarter" idx="17"/>
          </p:nvPr>
        </p:nvSpPr>
        <p:spPr>
          <a:xfrm>
            <a:off x="250825" y="873457"/>
            <a:ext cx="4213225" cy="3603625"/>
          </a:xfrm>
        </p:spPr>
        <p:txBody>
          <a:bodyPr anchor="t">
            <a:normAutofit/>
          </a:bodyPr>
          <a:lstStyle/>
          <a:p>
            <a:r>
              <a:rPr lang="en-GB" sz="2000" dirty="0">
                <a:latin typeface="+mn-lt"/>
              </a:rPr>
              <a:t>What is </a:t>
            </a:r>
            <a:r>
              <a:rPr lang="en-GB" sz="2000" b="1" dirty="0">
                <a:latin typeface="+mn-lt"/>
              </a:rPr>
              <a:t>GIT</a:t>
            </a:r>
            <a:r>
              <a:rPr lang="en-GB" sz="2000" dirty="0">
                <a:latin typeface="+mn-lt"/>
              </a:rPr>
              <a:t>?</a:t>
            </a:r>
          </a:p>
          <a:p>
            <a:pPr lvl="1"/>
            <a:r>
              <a:rPr lang="en-US" sz="1600" b="0" i="0" dirty="0">
                <a:effectLst/>
                <a:highlight>
                  <a:srgbClr val="FFFFFF"/>
                </a:highlight>
                <a:latin typeface="+mn-lt"/>
              </a:rPr>
              <a:t>Git is a control system that tracks versions of files. </a:t>
            </a:r>
            <a:br>
              <a:rPr lang="en-US" sz="1600" b="0" i="0" dirty="0">
                <a:effectLst/>
                <a:highlight>
                  <a:srgbClr val="FFFFFF"/>
                </a:highlight>
                <a:latin typeface="+mn-lt"/>
              </a:rPr>
            </a:br>
            <a:endParaRPr lang="en-US" sz="1600" b="0" i="0" dirty="0">
              <a:effectLst/>
              <a:highlight>
                <a:srgbClr val="FFFFFF"/>
              </a:highlight>
              <a:latin typeface="+mn-lt"/>
            </a:endParaRPr>
          </a:p>
          <a:p>
            <a:pPr lvl="1"/>
            <a:endParaRPr lang="en-US" sz="1600" b="0" i="0" dirty="0">
              <a:effectLst/>
              <a:highlight>
                <a:srgbClr val="FFFFFF"/>
              </a:highlight>
              <a:latin typeface="+mn-lt"/>
            </a:endParaRPr>
          </a:p>
          <a:p>
            <a:pPr lvl="1"/>
            <a:r>
              <a:rPr lang="en-US" sz="1600" b="0" i="0" dirty="0">
                <a:effectLst/>
                <a:highlight>
                  <a:srgbClr val="FFFFFF"/>
                </a:highlight>
                <a:latin typeface="+mn-lt"/>
              </a:rPr>
              <a:t>It is used to control source code by programmers collaboratively developing software.</a:t>
            </a:r>
          </a:p>
          <a:p>
            <a:pPr lvl="1"/>
            <a:endParaRPr lang="en-US" sz="1600" dirty="0">
              <a:highlight>
                <a:srgbClr val="FFFFFF"/>
              </a:highlight>
              <a:latin typeface="+mn-lt"/>
            </a:endParaRPr>
          </a:p>
          <a:p>
            <a:pPr lvl="1"/>
            <a:endParaRPr lang="en-US" sz="1600" dirty="0">
              <a:highlight>
                <a:srgbClr val="FFFFFF"/>
              </a:highlight>
              <a:latin typeface="+mn-lt"/>
            </a:endParaRPr>
          </a:p>
          <a:p>
            <a:pPr lvl="1"/>
            <a:r>
              <a:rPr lang="en-US" sz="1600" dirty="0">
                <a:highlight>
                  <a:srgbClr val="FFFFFF"/>
                </a:highlight>
                <a:latin typeface="+mn-lt"/>
              </a:rPr>
              <a:t>Git allows you to edit your code and take snapshots during your coding journey.</a:t>
            </a:r>
            <a:endParaRPr lang="en-GB" sz="1200" dirty="0">
              <a:latin typeface="+mn-lt"/>
            </a:endParaRPr>
          </a:p>
        </p:txBody>
      </p:sp>
      <p:sp>
        <p:nvSpPr>
          <p:cNvPr id="4" name="Title 3"/>
          <p:cNvSpPr>
            <a:spLocks noGrp="1"/>
          </p:cNvSpPr>
          <p:nvPr>
            <p:ph type="title"/>
          </p:nvPr>
        </p:nvSpPr>
        <p:spPr>
          <a:xfrm>
            <a:off x="250825" y="205978"/>
            <a:ext cx="8635526" cy="667479"/>
          </a:xfrm>
        </p:spPr>
        <p:txBody>
          <a:bodyPr anchor="t">
            <a:normAutofit/>
          </a:bodyPr>
          <a:lstStyle/>
          <a:p>
            <a:r>
              <a:rPr lang="en-GB" dirty="0"/>
              <a:t>Introduction on GIT</a:t>
            </a:r>
          </a:p>
        </p:txBody>
      </p:sp>
    </p:spTree>
    <p:extLst>
      <p:ext uri="{BB962C8B-B14F-4D97-AF65-F5344CB8AC3E}">
        <p14:creationId xmlns:p14="http://schemas.microsoft.com/office/powerpoint/2010/main" val="99274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9A1B72-22E5-DA43-B919-787FE944138A}"/>
              </a:ext>
            </a:extLst>
          </p:cNvPr>
          <p:cNvSpPr>
            <a:spLocks noGrp="1"/>
          </p:cNvSpPr>
          <p:nvPr>
            <p:ph type="ctrTitle"/>
          </p:nvPr>
        </p:nvSpPr>
        <p:spPr/>
        <p:txBody>
          <a:bodyPr/>
          <a:lstStyle/>
          <a:p>
            <a:r>
              <a:rPr lang="en-US" dirty="0"/>
              <a:t>How to install GIT on your computer</a:t>
            </a:r>
          </a:p>
        </p:txBody>
      </p:sp>
      <p:sp>
        <p:nvSpPr>
          <p:cNvPr id="3" name="Fußzeilenplatzhalter 2">
            <a:extLst>
              <a:ext uri="{FF2B5EF4-FFF2-40B4-BE49-F238E27FC236}">
                <a16:creationId xmlns:a16="http://schemas.microsoft.com/office/drawing/2014/main" id="{CD115E69-BBB1-0A49-B61A-3CDFF92846B3}"/>
              </a:ext>
            </a:extLst>
          </p:cNvPr>
          <p:cNvSpPr>
            <a:spLocks noGrp="1"/>
          </p:cNvSpPr>
          <p:nvPr>
            <p:ph type="ftr" sz="quarter" idx="10"/>
          </p:nvPr>
        </p:nvSpPr>
        <p:spPr/>
        <p:txBody>
          <a:bodyPr/>
          <a:lstStyle/>
          <a:p>
            <a:r>
              <a:rPr lang="en-GB"/>
              <a:t>Insert Confidentiality Level in slide footer </a:t>
            </a:r>
            <a:endParaRPr lang="en-GB" dirty="0"/>
          </a:p>
        </p:txBody>
      </p:sp>
      <p:sp>
        <p:nvSpPr>
          <p:cNvPr id="4" name="Foliennummernplatzhalter 3">
            <a:extLst>
              <a:ext uri="{FF2B5EF4-FFF2-40B4-BE49-F238E27FC236}">
                <a16:creationId xmlns:a16="http://schemas.microsoft.com/office/drawing/2014/main" id="{6A64A3ED-FA6E-9246-9B3E-CE80C079EF3A}"/>
              </a:ext>
            </a:extLst>
          </p:cNvPr>
          <p:cNvSpPr>
            <a:spLocks noGrp="1"/>
          </p:cNvSpPr>
          <p:nvPr>
            <p:ph type="sldNum" sz="quarter" idx="11"/>
          </p:nvPr>
        </p:nvSpPr>
        <p:spPr/>
        <p:txBody>
          <a:bodyPr/>
          <a:lstStyle/>
          <a:p>
            <a:fld id="{72A83A2B-3358-44F8-83A0-4598795D8FB5}" type="slidenum">
              <a:rPr lang="en-GB" smtClean="0"/>
              <a:pPr/>
              <a:t>4</a:t>
            </a:fld>
            <a:endParaRPr lang="en-GB" dirty="0"/>
          </a:p>
        </p:txBody>
      </p:sp>
      <p:sp>
        <p:nvSpPr>
          <p:cNvPr id="5" name="Datumsplatzhalter 4">
            <a:extLst>
              <a:ext uri="{FF2B5EF4-FFF2-40B4-BE49-F238E27FC236}">
                <a16:creationId xmlns:a16="http://schemas.microsoft.com/office/drawing/2014/main" id="{AB2C7317-87B4-9F4C-A3E8-3763B650679E}"/>
              </a:ext>
            </a:extLst>
          </p:cNvPr>
          <p:cNvSpPr>
            <a:spLocks noGrp="1"/>
          </p:cNvSpPr>
          <p:nvPr>
            <p:ph type="dt" sz="half" idx="12"/>
          </p:nvPr>
        </p:nvSpPr>
        <p:spPr/>
        <p:txBody>
          <a:bodyPr/>
          <a:lstStyle/>
          <a:p>
            <a:fld id="{D7038E09-3872-BD4D-8339-0283C2F5BB7F}" type="datetime4">
              <a:rPr lang="en-GB" smtClean="0"/>
              <a:t>20 May 2024</a:t>
            </a:fld>
            <a:endParaRPr lang="en-GB"/>
          </a:p>
        </p:txBody>
      </p:sp>
      <p:sp>
        <p:nvSpPr>
          <p:cNvPr id="6" name="Textplatzhalter 5">
            <a:extLst>
              <a:ext uri="{FF2B5EF4-FFF2-40B4-BE49-F238E27FC236}">
                <a16:creationId xmlns:a16="http://schemas.microsoft.com/office/drawing/2014/main" id="{2F2521F8-3DB3-2C43-9979-1019788B8880}"/>
              </a:ext>
            </a:extLst>
          </p:cNvPr>
          <p:cNvSpPr>
            <a:spLocks noGrp="1"/>
          </p:cNvSpPr>
          <p:nvPr>
            <p:ph type="body" sz="quarter" idx="13"/>
          </p:nvPr>
        </p:nvSpPr>
        <p:spPr/>
        <p:txBody>
          <a:bodyPr/>
          <a:lstStyle/>
          <a:p>
            <a:r>
              <a:rPr lang="en-US" dirty="0"/>
              <a:t>01</a:t>
            </a:r>
          </a:p>
        </p:txBody>
      </p:sp>
    </p:spTree>
    <p:extLst>
      <p:ext uri="{BB962C8B-B14F-4D97-AF65-F5344CB8AC3E}">
        <p14:creationId xmlns:p14="http://schemas.microsoft.com/office/powerpoint/2010/main" val="312274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350E3C6-DD94-E44B-B5CF-7194693871F4}"/>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5" name="Foliennummernplatzhalter 4">
            <a:extLst>
              <a:ext uri="{FF2B5EF4-FFF2-40B4-BE49-F238E27FC236}">
                <a16:creationId xmlns:a16="http://schemas.microsoft.com/office/drawing/2014/main" id="{08BD5BA4-006A-A745-AD08-950B148FE364}"/>
              </a:ext>
            </a:extLst>
          </p:cNvPr>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5</a:t>
            </a:fld>
            <a:endParaRPr lang="en-GB"/>
          </a:p>
        </p:txBody>
      </p:sp>
      <p:sp>
        <p:nvSpPr>
          <p:cNvPr id="3" name="Datumsplatzhalter 2">
            <a:extLst>
              <a:ext uri="{FF2B5EF4-FFF2-40B4-BE49-F238E27FC236}">
                <a16:creationId xmlns:a16="http://schemas.microsoft.com/office/drawing/2014/main" id="{0A2674D5-7020-8C4E-B25A-B8DB4097A7BA}"/>
              </a:ext>
            </a:extLst>
          </p:cNvPr>
          <p:cNvSpPr>
            <a:spLocks noGrp="1"/>
          </p:cNvSpPr>
          <p:nvPr>
            <p:ph type="dt" sz="half" idx="14"/>
          </p:nvPr>
        </p:nvSpPr>
        <p:spPr>
          <a:xfrm>
            <a:off x="6137275" y="4712099"/>
            <a:ext cx="2133600" cy="238889"/>
          </a:xfrm>
        </p:spPr>
        <p:txBody>
          <a:bodyPr anchor="b">
            <a:normAutofit/>
          </a:bodyPr>
          <a:lstStyle/>
          <a:p>
            <a:pPr>
              <a:spcAft>
                <a:spcPts val="600"/>
              </a:spcAft>
            </a:pPr>
            <a:fld id="{307368F5-E43E-7644-B2C0-CD46918E1917}" type="datetime4">
              <a:rPr lang="en-GB" smtClean="0"/>
              <a:pPr>
                <a:spcAft>
                  <a:spcPts val="600"/>
                </a:spcAft>
              </a:pPr>
              <a:t>20 May 2024</a:t>
            </a:fld>
            <a:endParaRPr lang="en-GB"/>
          </a:p>
        </p:txBody>
      </p:sp>
      <p:pic>
        <p:nvPicPr>
          <p:cNvPr id="8" name="Picture 7">
            <a:extLst>
              <a:ext uri="{FF2B5EF4-FFF2-40B4-BE49-F238E27FC236}">
                <a16:creationId xmlns:a16="http://schemas.microsoft.com/office/drawing/2014/main" id="{E93B1C90-DBA8-7486-E599-E120F1C30AF2}"/>
              </a:ext>
            </a:extLst>
          </p:cNvPr>
          <p:cNvPicPr>
            <a:picLocks noChangeAspect="1"/>
          </p:cNvPicPr>
          <p:nvPr/>
        </p:nvPicPr>
        <p:blipFill>
          <a:blip r:embed="rId2"/>
          <a:stretch>
            <a:fillRect/>
          </a:stretch>
        </p:blipFill>
        <p:spPr>
          <a:xfrm>
            <a:off x="4673126" y="679559"/>
            <a:ext cx="4213225" cy="1748488"/>
          </a:xfrm>
          <a:prstGeom prst="rect">
            <a:avLst/>
          </a:prstGeom>
          <a:noFill/>
        </p:spPr>
      </p:pic>
      <p:sp>
        <p:nvSpPr>
          <p:cNvPr id="6" name="Inhaltsplatzhalter 5">
            <a:extLst>
              <a:ext uri="{FF2B5EF4-FFF2-40B4-BE49-F238E27FC236}">
                <a16:creationId xmlns:a16="http://schemas.microsoft.com/office/drawing/2014/main" id="{227B1203-0413-8F49-963E-CB0BCE5596A2}"/>
              </a:ext>
            </a:extLst>
          </p:cNvPr>
          <p:cNvSpPr>
            <a:spLocks noGrp="1"/>
          </p:cNvSpPr>
          <p:nvPr>
            <p:ph sz="quarter" idx="17"/>
          </p:nvPr>
        </p:nvSpPr>
        <p:spPr>
          <a:xfrm>
            <a:off x="250825" y="873125"/>
            <a:ext cx="4213225" cy="3603625"/>
          </a:xfrm>
        </p:spPr>
        <p:txBody>
          <a:bodyPr anchor="t">
            <a:normAutofit/>
          </a:bodyPr>
          <a:lstStyle/>
          <a:p>
            <a:r>
              <a:rPr lang="en-GB" dirty="0"/>
              <a:t>Since we are on windows, we will go to </a:t>
            </a:r>
            <a:r>
              <a:rPr lang="en-GB" dirty="0">
                <a:hlinkClick r:id="rId3"/>
              </a:rPr>
              <a:t>https://git-scm.com/downloads</a:t>
            </a:r>
            <a:r>
              <a:rPr lang="en-GB" dirty="0"/>
              <a:t> and click on windows.</a:t>
            </a:r>
            <a:br>
              <a:rPr lang="en-GB" dirty="0"/>
            </a:br>
            <a:br>
              <a:rPr lang="en-GB" dirty="0"/>
            </a:br>
            <a:br>
              <a:rPr lang="en-GB" dirty="0"/>
            </a:br>
            <a:br>
              <a:rPr lang="en-GB" dirty="0"/>
            </a:br>
            <a:br>
              <a:rPr lang="en-GB" dirty="0"/>
            </a:br>
            <a:r>
              <a:rPr lang="en-GB" dirty="0"/>
              <a:t>Click on which version of windows you’re running and wait until it’s downloaded then run the program and leave every choice as it is and keep clicking continue.</a:t>
            </a:r>
          </a:p>
          <a:p>
            <a:pPr marL="0" indent="0">
              <a:buNone/>
            </a:pPr>
            <a:endParaRPr lang="en-US" dirty="0"/>
          </a:p>
        </p:txBody>
      </p:sp>
      <p:sp>
        <p:nvSpPr>
          <p:cNvPr id="2" name="Titel 1">
            <a:extLst>
              <a:ext uri="{FF2B5EF4-FFF2-40B4-BE49-F238E27FC236}">
                <a16:creationId xmlns:a16="http://schemas.microsoft.com/office/drawing/2014/main" id="{7238226E-4C1F-E848-8B53-63E7D0387008}"/>
              </a:ext>
            </a:extLst>
          </p:cNvPr>
          <p:cNvSpPr>
            <a:spLocks noGrp="1"/>
          </p:cNvSpPr>
          <p:nvPr>
            <p:ph type="title"/>
          </p:nvPr>
        </p:nvSpPr>
        <p:spPr>
          <a:xfrm>
            <a:off x="250825" y="205978"/>
            <a:ext cx="8635526" cy="667479"/>
          </a:xfrm>
        </p:spPr>
        <p:txBody>
          <a:bodyPr anchor="t">
            <a:normAutofit/>
          </a:bodyPr>
          <a:lstStyle/>
          <a:p>
            <a:r>
              <a:rPr lang="en-GB" dirty="0"/>
              <a:t>GIT installation </a:t>
            </a:r>
            <a:endParaRPr lang="en-US" dirty="0"/>
          </a:p>
        </p:txBody>
      </p:sp>
      <p:pic>
        <p:nvPicPr>
          <p:cNvPr id="10" name="Picture 9">
            <a:extLst>
              <a:ext uri="{FF2B5EF4-FFF2-40B4-BE49-F238E27FC236}">
                <a16:creationId xmlns:a16="http://schemas.microsoft.com/office/drawing/2014/main" id="{0E540D17-DEC2-A08D-6BE0-F981E58CA187}"/>
              </a:ext>
            </a:extLst>
          </p:cNvPr>
          <p:cNvPicPr>
            <a:picLocks noChangeAspect="1"/>
          </p:cNvPicPr>
          <p:nvPr/>
        </p:nvPicPr>
        <p:blipFill>
          <a:blip r:embed="rId4"/>
          <a:stretch>
            <a:fillRect/>
          </a:stretch>
        </p:blipFill>
        <p:spPr>
          <a:xfrm>
            <a:off x="4572000" y="2664433"/>
            <a:ext cx="4572000" cy="1579084"/>
          </a:xfrm>
          <a:prstGeom prst="rect">
            <a:avLst/>
          </a:prstGeom>
        </p:spPr>
      </p:pic>
    </p:spTree>
    <p:extLst>
      <p:ext uri="{BB962C8B-B14F-4D97-AF65-F5344CB8AC3E}">
        <p14:creationId xmlns:p14="http://schemas.microsoft.com/office/powerpoint/2010/main" val="1971089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2C1B2B-4A55-504B-A8EC-FBFD679D3AB0}"/>
              </a:ext>
            </a:extLst>
          </p:cNvPr>
          <p:cNvSpPr>
            <a:spLocks noGrp="1"/>
          </p:cNvSpPr>
          <p:nvPr>
            <p:ph type="ctrTitle"/>
          </p:nvPr>
        </p:nvSpPr>
        <p:spPr/>
        <p:txBody>
          <a:bodyPr/>
          <a:lstStyle/>
          <a:p>
            <a:r>
              <a:rPr lang="en-US" dirty="0"/>
              <a:t>Adding GIT to a project</a:t>
            </a:r>
          </a:p>
        </p:txBody>
      </p:sp>
      <p:sp>
        <p:nvSpPr>
          <p:cNvPr id="4" name="Foliennummernplatzhalter 3">
            <a:extLst>
              <a:ext uri="{FF2B5EF4-FFF2-40B4-BE49-F238E27FC236}">
                <a16:creationId xmlns:a16="http://schemas.microsoft.com/office/drawing/2014/main" id="{38148B8C-02A3-B74D-BBEE-32D8EDFFAAA2}"/>
              </a:ext>
            </a:extLst>
          </p:cNvPr>
          <p:cNvSpPr>
            <a:spLocks noGrp="1"/>
          </p:cNvSpPr>
          <p:nvPr>
            <p:ph type="sldNum" sz="quarter" idx="11"/>
          </p:nvPr>
        </p:nvSpPr>
        <p:spPr/>
        <p:txBody>
          <a:bodyPr/>
          <a:lstStyle/>
          <a:p>
            <a:fld id="{72A83A2B-3358-44F8-83A0-4598795D8FB5}" type="slidenum">
              <a:rPr lang="en-GB" smtClean="0"/>
              <a:pPr/>
              <a:t>6</a:t>
            </a:fld>
            <a:endParaRPr lang="en-GB" dirty="0"/>
          </a:p>
        </p:txBody>
      </p:sp>
      <p:sp>
        <p:nvSpPr>
          <p:cNvPr id="5" name="Datumsplatzhalter 4">
            <a:extLst>
              <a:ext uri="{FF2B5EF4-FFF2-40B4-BE49-F238E27FC236}">
                <a16:creationId xmlns:a16="http://schemas.microsoft.com/office/drawing/2014/main" id="{E80334E4-132C-8E4F-A037-008820798E2D}"/>
              </a:ext>
            </a:extLst>
          </p:cNvPr>
          <p:cNvSpPr>
            <a:spLocks noGrp="1"/>
          </p:cNvSpPr>
          <p:nvPr>
            <p:ph type="dt" sz="half" idx="12"/>
          </p:nvPr>
        </p:nvSpPr>
        <p:spPr/>
        <p:txBody>
          <a:bodyPr/>
          <a:lstStyle/>
          <a:p>
            <a:fld id="{225B3401-932C-0F41-B328-1E2E01655F7D}" type="datetime4">
              <a:rPr lang="en-GB" smtClean="0"/>
              <a:t>20 May 2024</a:t>
            </a:fld>
            <a:endParaRPr lang="en-GB"/>
          </a:p>
        </p:txBody>
      </p:sp>
      <p:sp>
        <p:nvSpPr>
          <p:cNvPr id="6" name="Textplatzhalter 5">
            <a:extLst>
              <a:ext uri="{FF2B5EF4-FFF2-40B4-BE49-F238E27FC236}">
                <a16:creationId xmlns:a16="http://schemas.microsoft.com/office/drawing/2014/main" id="{8BA985EB-285C-074D-BECD-34F04D297A2F}"/>
              </a:ext>
            </a:extLst>
          </p:cNvPr>
          <p:cNvSpPr>
            <a:spLocks noGrp="1"/>
          </p:cNvSpPr>
          <p:nvPr>
            <p:ph type="body" sz="quarter" idx="13"/>
          </p:nvPr>
        </p:nvSpPr>
        <p:spPr/>
        <p:txBody>
          <a:bodyPr/>
          <a:lstStyle/>
          <a:p>
            <a:r>
              <a:rPr lang="en-US" dirty="0"/>
              <a:t>02</a:t>
            </a:r>
          </a:p>
        </p:txBody>
      </p:sp>
    </p:spTree>
    <p:extLst>
      <p:ext uri="{BB962C8B-B14F-4D97-AF65-F5344CB8AC3E}">
        <p14:creationId xmlns:p14="http://schemas.microsoft.com/office/powerpoint/2010/main" val="84147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350E3C6-DD94-E44B-B5CF-7194693871F4}"/>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5" name="Foliennummernplatzhalter 4">
            <a:extLst>
              <a:ext uri="{FF2B5EF4-FFF2-40B4-BE49-F238E27FC236}">
                <a16:creationId xmlns:a16="http://schemas.microsoft.com/office/drawing/2014/main" id="{08BD5BA4-006A-A745-AD08-950B148FE364}"/>
              </a:ext>
            </a:extLst>
          </p:cNvPr>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7</a:t>
            </a:fld>
            <a:endParaRPr lang="en-GB"/>
          </a:p>
        </p:txBody>
      </p:sp>
      <p:sp>
        <p:nvSpPr>
          <p:cNvPr id="3" name="Datumsplatzhalter 2">
            <a:extLst>
              <a:ext uri="{FF2B5EF4-FFF2-40B4-BE49-F238E27FC236}">
                <a16:creationId xmlns:a16="http://schemas.microsoft.com/office/drawing/2014/main" id="{0A2674D5-7020-8C4E-B25A-B8DB4097A7BA}"/>
              </a:ext>
            </a:extLst>
          </p:cNvPr>
          <p:cNvSpPr>
            <a:spLocks noGrp="1"/>
          </p:cNvSpPr>
          <p:nvPr>
            <p:ph type="dt" sz="half" idx="14"/>
          </p:nvPr>
        </p:nvSpPr>
        <p:spPr>
          <a:xfrm>
            <a:off x="6137275" y="4712099"/>
            <a:ext cx="2133600" cy="238889"/>
          </a:xfrm>
        </p:spPr>
        <p:txBody>
          <a:bodyPr anchor="b">
            <a:normAutofit/>
          </a:bodyPr>
          <a:lstStyle/>
          <a:p>
            <a:pPr>
              <a:spcAft>
                <a:spcPts val="600"/>
              </a:spcAft>
            </a:pPr>
            <a:fld id="{307368F5-E43E-7644-B2C0-CD46918E1917}" type="datetime4">
              <a:rPr lang="en-GB" smtClean="0"/>
              <a:pPr>
                <a:spcAft>
                  <a:spcPts val="600"/>
                </a:spcAft>
              </a:pPr>
              <a:t>20 May 2024</a:t>
            </a:fld>
            <a:endParaRPr lang="en-GB"/>
          </a:p>
        </p:txBody>
      </p:sp>
      <p:sp>
        <p:nvSpPr>
          <p:cNvPr id="6" name="Inhaltsplatzhalter 5">
            <a:extLst>
              <a:ext uri="{FF2B5EF4-FFF2-40B4-BE49-F238E27FC236}">
                <a16:creationId xmlns:a16="http://schemas.microsoft.com/office/drawing/2014/main" id="{227B1203-0413-8F49-963E-CB0BCE5596A2}"/>
              </a:ext>
            </a:extLst>
          </p:cNvPr>
          <p:cNvSpPr>
            <a:spLocks noGrp="1"/>
          </p:cNvSpPr>
          <p:nvPr>
            <p:ph sz="quarter" idx="17"/>
          </p:nvPr>
        </p:nvSpPr>
        <p:spPr>
          <a:xfrm>
            <a:off x="24545" y="769937"/>
            <a:ext cx="4544043" cy="3603625"/>
          </a:xfrm>
        </p:spPr>
        <p:txBody>
          <a:bodyPr anchor="t">
            <a:normAutofit fontScale="70000" lnSpcReduction="20000"/>
          </a:bodyPr>
          <a:lstStyle/>
          <a:p>
            <a:r>
              <a:rPr lang="en-GB" dirty="0"/>
              <a:t>You’ll need to open command prompt and type the following command:</a:t>
            </a:r>
            <a:br>
              <a:rPr lang="en-GB" dirty="0"/>
            </a:br>
            <a:r>
              <a:rPr lang="en-GB" dirty="0"/>
              <a:t>cd &lt;add the directory of the folder where the project is located&gt;  note: “cd every folder until it leads to the destination” </a:t>
            </a:r>
          </a:p>
          <a:p>
            <a:pPr marL="0" indent="0">
              <a:buNone/>
            </a:pPr>
            <a:endParaRPr lang="en-GB" dirty="0"/>
          </a:p>
          <a:p>
            <a:r>
              <a:rPr lang="en-GB" dirty="0"/>
              <a:t>After </a:t>
            </a:r>
            <a:r>
              <a:rPr lang="en-GB" dirty="0" err="1"/>
              <a:t>CDing</a:t>
            </a:r>
            <a:r>
              <a:rPr lang="en-GB" dirty="0"/>
              <a:t> to your destination, type: “git </a:t>
            </a:r>
            <a:r>
              <a:rPr lang="en-GB" dirty="0" err="1"/>
              <a:t>init</a:t>
            </a:r>
            <a:r>
              <a:rPr lang="en-GB" dirty="0"/>
              <a:t>” and press enter, and this will create the Git repository.</a:t>
            </a:r>
            <a:br>
              <a:rPr lang="en-GB" dirty="0"/>
            </a:br>
            <a:endParaRPr lang="en-GB" dirty="0"/>
          </a:p>
          <a:p>
            <a:r>
              <a:rPr lang="en-GB" dirty="0"/>
              <a:t>Last step, you need to type:</a:t>
            </a:r>
          </a:p>
          <a:p>
            <a:pPr marL="0" indent="0">
              <a:buNone/>
            </a:pPr>
            <a:endParaRPr lang="en-GB" dirty="0"/>
          </a:p>
          <a:p>
            <a:pPr marL="0" indent="0">
              <a:buNone/>
            </a:pPr>
            <a:r>
              <a:rPr lang="en-GB" dirty="0"/>
              <a:t>git config --global user.name "John Doe" </a:t>
            </a:r>
            <a:br>
              <a:rPr lang="en-GB" dirty="0"/>
            </a:br>
            <a:r>
              <a:rPr lang="en-GB" dirty="0"/>
              <a:t>git config --global </a:t>
            </a:r>
            <a:r>
              <a:rPr lang="en-GB" dirty="0" err="1"/>
              <a:t>user.email</a:t>
            </a:r>
            <a:r>
              <a:rPr lang="en-GB" dirty="0"/>
              <a:t> </a:t>
            </a:r>
            <a:r>
              <a:rPr lang="en-GB" dirty="0">
                <a:hlinkClick r:id="rId2"/>
              </a:rPr>
              <a:t>johndoe@example.com</a:t>
            </a:r>
            <a:endParaRPr lang="en-GB" dirty="0"/>
          </a:p>
          <a:p>
            <a:pPr marL="0" indent="0">
              <a:buNone/>
            </a:pPr>
            <a:r>
              <a:rPr lang="en-US" dirty="0"/>
              <a:t>Replace the name and email with your name and email as this will be your identity when you change something </a:t>
            </a:r>
          </a:p>
          <a:p>
            <a:pPr marL="0" indent="0">
              <a:buNone/>
            </a:pPr>
            <a:endParaRPr lang="en-GB" dirty="0"/>
          </a:p>
          <a:p>
            <a:pPr marL="0" indent="0">
              <a:buNone/>
            </a:pPr>
            <a:r>
              <a:rPr lang="en-GB" dirty="0"/>
              <a:t>Lastly, you’ll need to type “git add –A” this adds all the content into a staged environment, to make it committed type “ git commit –m ”&lt;add the name of the commit there&gt;” “</a:t>
            </a:r>
          </a:p>
        </p:txBody>
      </p:sp>
      <p:sp>
        <p:nvSpPr>
          <p:cNvPr id="2" name="Titel 1">
            <a:extLst>
              <a:ext uri="{FF2B5EF4-FFF2-40B4-BE49-F238E27FC236}">
                <a16:creationId xmlns:a16="http://schemas.microsoft.com/office/drawing/2014/main" id="{7238226E-4C1F-E848-8B53-63E7D0387008}"/>
              </a:ext>
            </a:extLst>
          </p:cNvPr>
          <p:cNvSpPr>
            <a:spLocks noGrp="1"/>
          </p:cNvSpPr>
          <p:nvPr>
            <p:ph type="title"/>
          </p:nvPr>
        </p:nvSpPr>
        <p:spPr>
          <a:xfrm>
            <a:off x="250825" y="205978"/>
            <a:ext cx="8635526" cy="667479"/>
          </a:xfrm>
        </p:spPr>
        <p:txBody>
          <a:bodyPr anchor="t">
            <a:normAutofit/>
          </a:bodyPr>
          <a:lstStyle/>
          <a:p>
            <a:r>
              <a:rPr lang="en-GB" dirty="0"/>
              <a:t>Adding GIT to Projects</a:t>
            </a:r>
            <a:endParaRPr lang="en-US" dirty="0"/>
          </a:p>
        </p:txBody>
      </p:sp>
      <p:pic>
        <p:nvPicPr>
          <p:cNvPr id="12" name="Picture 11">
            <a:extLst>
              <a:ext uri="{FF2B5EF4-FFF2-40B4-BE49-F238E27FC236}">
                <a16:creationId xmlns:a16="http://schemas.microsoft.com/office/drawing/2014/main" id="{F0109F38-0326-46E0-5617-87E46BD87E8C}"/>
              </a:ext>
            </a:extLst>
          </p:cNvPr>
          <p:cNvPicPr>
            <a:picLocks noChangeAspect="1"/>
          </p:cNvPicPr>
          <p:nvPr/>
        </p:nvPicPr>
        <p:blipFill>
          <a:blip r:embed="rId3"/>
          <a:stretch>
            <a:fillRect/>
          </a:stretch>
        </p:blipFill>
        <p:spPr>
          <a:xfrm>
            <a:off x="4690370" y="1162231"/>
            <a:ext cx="4349132" cy="1409518"/>
          </a:xfrm>
          <a:prstGeom prst="rect">
            <a:avLst/>
          </a:prstGeom>
        </p:spPr>
      </p:pic>
    </p:spTree>
    <p:extLst>
      <p:ext uri="{BB962C8B-B14F-4D97-AF65-F5344CB8AC3E}">
        <p14:creationId xmlns:p14="http://schemas.microsoft.com/office/powerpoint/2010/main" val="1445290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2C1B2B-4A55-504B-A8EC-FBFD679D3AB0}"/>
              </a:ext>
            </a:extLst>
          </p:cNvPr>
          <p:cNvSpPr>
            <a:spLocks noGrp="1"/>
          </p:cNvSpPr>
          <p:nvPr>
            <p:ph type="ctrTitle"/>
          </p:nvPr>
        </p:nvSpPr>
        <p:spPr/>
        <p:txBody>
          <a:bodyPr/>
          <a:lstStyle/>
          <a:p>
            <a:r>
              <a:rPr lang="en-US" dirty="0"/>
              <a:t>How to use GIT</a:t>
            </a:r>
          </a:p>
        </p:txBody>
      </p:sp>
      <p:sp>
        <p:nvSpPr>
          <p:cNvPr id="4" name="Foliennummernplatzhalter 3">
            <a:extLst>
              <a:ext uri="{FF2B5EF4-FFF2-40B4-BE49-F238E27FC236}">
                <a16:creationId xmlns:a16="http://schemas.microsoft.com/office/drawing/2014/main" id="{38148B8C-02A3-B74D-BBEE-32D8EDFFAAA2}"/>
              </a:ext>
            </a:extLst>
          </p:cNvPr>
          <p:cNvSpPr>
            <a:spLocks noGrp="1"/>
          </p:cNvSpPr>
          <p:nvPr>
            <p:ph type="sldNum" sz="quarter" idx="11"/>
          </p:nvPr>
        </p:nvSpPr>
        <p:spPr/>
        <p:txBody>
          <a:bodyPr/>
          <a:lstStyle/>
          <a:p>
            <a:fld id="{72A83A2B-3358-44F8-83A0-4598795D8FB5}" type="slidenum">
              <a:rPr lang="en-GB" smtClean="0"/>
              <a:pPr/>
              <a:t>8</a:t>
            </a:fld>
            <a:endParaRPr lang="en-GB" dirty="0"/>
          </a:p>
        </p:txBody>
      </p:sp>
      <p:sp>
        <p:nvSpPr>
          <p:cNvPr id="5" name="Datumsplatzhalter 4">
            <a:extLst>
              <a:ext uri="{FF2B5EF4-FFF2-40B4-BE49-F238E27FC236}">
                <a16:creationId xmlns:a16="http://schemas.microsoft.com/office/drawing/2014/main" id="{E80334E4-132C-8E4F-A037-008820798E2D}"/>
              </a:ext>
            </a:extLst>
          </p:cNvPr>
          <p:cNvSpPr>
            <a:spLocks noGrp="1"/>
          </p:cNvSpPr>
          <p:nvPr>
            <p:ph type="dt" sz="half" idx="12"/>
          </p:nvPr>
        </p:nvSpPr>
        <p:spPr/>
        <p:txBody>
          <a:bodyPr/>
          <a:lstStyle/>
          <a:p>
            <a:fld id="{225B3401-932C-0F41-B328-1E2E01655F7D}" type="datetime4">
              <a:rPr lang="en-GB" smtClean="0"/>
              <a:t>20 May 2024</a:t>
            </a:fld>
            <a:endParaRPr lang="en-GB"/>
          </a:p>
        </p:txBody>
      </p:sp>
      <p:sp>
        <p:nvSpPr>
          <p:cNvPr id="6" name="Textplatzhalter 5">
            <a:extLst>
              <a:ext uri="{FF2B5EF4-FFF2-40B4-BE49-F238E27FC236}">
                <a16:creationId xmlns:a16="http://schemas.microsoft.com/office/drawing/2014/main" id="{8BA985EB-285C-074D-BECD-34F04D297A2F}"/>
              </a:ext>
            </a:extLst>
          </p:cNvPr>
          <p:cNvSpPr>
            <a:spLocks noGrp="1"/>
          </p:cNvSpPr>
          <p:nvPr>
            <p:ph type="body" sz="quarter" idx="13"/>
          </p:nvPr>
        </p:nvSpPr>
        <p:spPr/>
        <p:txBody>
          <a:bodyPr/>
          <a:lstStyle/>
          <a:p>
            <a:r>
              <a:rPr lang="en-US" dirty="0"/>
              <a:t>03</a:t>
            </a:r>
          </a:p>
        </p:txBody>
      </p:sp>
    </p:spTree>
    <p:extLst>
      <p:ext uri="{BB962C8B-B14F-4D97-AF65-F5344CB8AC3E}">
        <p14:creationId xmlns:p14="http://schemas.microsoft.com/office/powerpoint/2010/main" val="2471110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350E3C6-DD94-E44B-B5CF-7194693871F4}"/>
              </a:ext>
            </a:extLst>
          </p:cNvPr>
          <p:cNvSpPr>
            <a:spLocks noGrp="1"/>
          </p:cNvSpPr>
          <p:nvPr>
            <p:ph type="ftr" sz="quarter" idx="12"/>
          </p:nvPr>
        </p:nvSpPr>
        <p:spPr>
          <a:xfrm>
            <a:off x="253395" y="4712099"/>
            <a:ext cx="2087880" cy="238889"/>
          </a:xfrm>
        </p:spPr>
        <p:txBody>
          <a:bodyPr anchor="b">
            <a:normAutofit/>
          </a:bodyPr>
          <a:lstStyle/>
          <a:p>
            <a:pPr>
              <a:spcAft>
                <a:spcPts val="600"/>
              </a:spcAft>
            </a:pPr>
            <a:r>
              <a:rPr lang="en-GB"/>
              <a:t>Insert Confidentiality Level in slide footer </a:t>
            </a:r>
          </a:p>
        </p:txBody>
      </p:sp>
      <p:sp>
        <p:nvSpPr>
          <p:cNvPr id="5" name="Foliennummernplatzhalter 4">
            <a:extLst>
              <a:ext uri="{FF2B5EF4-FFF2-40B4-BE49-F238E27FC236}">
                <a16:creationId xmlns:a16="http://schemas.microsoft.com/office/drawing/2014/main" id="{08BD5BA4-006A-A745-AD08-950B148FE364}"/>
              </a:ext>
            </a:extLst>
          </p:cNvPr>
          <p:cNvSpPr>
            <a:spLocks noGrp="1"/>
          </p:cNvSpPr>
          <p:nvPr>
            <p:ph type="sldNum" sz="quarter" idx="13"/>
          </p:nvPr>
        </p:nvSpPr>
        <p:spPr>
          <a:xfrm>
            <a:off x="4365295" y="4713136"/>
            <a:ext cx="413410" cy="238889"/>
          </a:xfrm>
        </p:spPr>
        <p:txBody>
          <a:bodyPr anchor="b">
            <a:normAutofit/>
          </a:bodyPr>
          <a:lstStyle/>
          <a:p>
            <a:pPr>
              <a:spcAft>
                <a:spcPts val="600"/>
              </a:spcAft>
            </a:pPr>
            <a:fld id="{72A83A2B-3358-44F8-83A0-4598795D8FB5}" type="slidenum">
              <a:rPr lang="en-GB" smtClean="0"/>
              <a:pPr>
                <a:spcAft>
                  <a:spcPts val="600"/>
                </a:spcAft>
              </a:pPr>
              <a:t>9</a:t>
            </a:fld>
            <a:endParaRPr lang="en-GB"/>
          </a:p>
        </p:txBody>
      </p:sp>
      <p:sp>
        <p:nvSpPr>
          <p:cNvPr id="3" name="Datumsplatzhalter 2">
            <a:extLst>
              <a:ext uri="{FF2B5EF4-FFF2-40B4-BE49-F238E27FC236}">
                <a16:creationId xmlns:a16="http://schemas.microsoft.com/office/drawing/2014/main" id="{0A2674D5-7020-8C4E-B25A-B8DB4097A7BA}"/>
              </a:ext>
            </a:extLst>
          </p:cNvPr>
          <p:cNvSpPr>
            <a:spLocks noGrp="1"/>
          </p:cNvSpPr>
          <p:nvPr>
            <p:ph type="dt" sz="half" idx="14"/>
          </p:nvPr>
        </p:nvSpPr>
        <p:spPr>
          <a:xfrm>
            <a:off x="6137275" y="4712099"/>
            <a:ext cx="2133600" cy="238889"/>
          </a:xfrm>
        </p:spPr>
        <p:txBody>
          <a:bodyPr anchor="b">
            <a:normAutofit/>
          </a:bodyPr>
          <a:lstStyle/>
          <a:p>
            <a:pPr>
              <a:spcAft>
                <a:spcPts val="600"/>
              </a:spcAft>
            </a:pPr>
            <a:fld id="{307368F5-E43E-7644-B2C0-CD46918E1917}" type="datetime4">
              <a:rPr lang="en-GB" smtClean="0"/>
              <a:pPr>
                <a:spcAft>
                  <a:spcPts val="600"/>
                </a:spcAft>
              </a:pPr>
              <a:t>20 May 2024</a:t>
            </a:fld>
            <a:endParaRPr lang="en-GB"/>
          </a:p>
        </p:txBody>
      </p:sp>
      <p:pic>
        <p:nvPicPr>
          <p:cNvPr id="8" name="Picture 7">
            <a:extLst>
              <a:ext uri="{FF2B5EF4-FFF2-40B4-BE49-F238E27FC236}">
                <a16:creationId xmlns:a16="http://schemas.microsoft.com/office/drawing/2014/main" id="{49F55453-6FC1-49FE-A99B-8EF095931513}"/>
              </a:ext>
            </a:extLst>
          </p:cNvPr>
          <p:cNvPicPr>
            <a:picLocks noChangeAspect="1"/>
          </p:cNvPicPr>
          <p:nvPr/>
        </p:nvPicPr>
        <p:blipFill>
          <a:blip r:embed="rId2"/>
          <a:stretch>
            <a:fillRect/>
          </a:stretch>
        </p:blipFill>
        <p:spPr>
          <a:xfrm>
            <a:off x="4568588" y="1005614"/>
            <a:ext cx="4213225" cy="747846"/>
          </a:xfrm>
          <a:prstGeom prst="rect">
            <a:avLst/>
          </a:prstGeom>
          <a:noFill/>
        </p:spPr>
      </p:pic>
      <p:sp>
        <p:nvSpPr>
          <p:cNvPr id="6" name="Inhaltsplatzhalter 5">
            <a:extLst>
              <a:ext uri="{FF2B5EF4-FFF2-40B4-BE49-F238E27FC236}">
                <a16:creationId xmlns:a16="http://schemas.microsoft.com/office/drawing/2014/main" id="{227B1203-0413-8F49-963E-CB0BCE5596A2}"/>
              </a:ext>
            </a:extLst>
          </p:cNvPr>
          <p:cNvSpPr>
            <a:spLocks noGrp="1"/>
          </p:cNvSpPr>
          <p:nvPr>
            <p:ph sz="quarter" idx="17"/>
          </p:nvPr>
        </p:nvSpPr>
        <p:spPr>
          <a:xfrm>
            <a:off x="250825" y="873125"/>
            <a:ext cx="4213225" cy="3603625"/>
          </a:xfrm>
        </p:spPr>
        <p:txBody>
          <a:bodyPr anchor="t">
            <a:normAutofit/>
          </a:bodyPr>
          <a:lstStyle/>
          <a:p>
            <a:r>
              <a:rPr lang="en-US" dirty="0"/>
              <a:t>After you successfully added GIT to your repository, you can now fully utilize GIT.</a:t>
            </a:r>
          </a:p>
          <a:p>
            <a:r>
              <a:rPr lang="en-US" dirty="0"/>
              <a:t>If you want to check if there is any modifications to the code/file, type: “git status” and it will show you all the modified files if any were.</a:t>
            </a:r>
          </a:p>
          <a:p>
            <a:r>
              <a:rPr lang="en-US" dirty="0"/>
              <a:t>If you want to go back to a previous version of the code, you type: “git log” and you’ll find all the commits you made, copy the commit key of the commit you want to go back to and type: “git checkout &lt;paste the commit key you copied&gt;”</a:t>
            </a:r>
            <a:endParaRPr lang="en-GB" dirty="0"/>
          </a:p>
        </p:txBody>
      </p:sp>
      <p:sp>
        <p:nvSpPr>
          <p:cNvPr id="2" name="Titel 1">
            <a:extLst>
              <a:ext uri="{FF2B5EF4-FFF2-40B4-BE49-F238E27FC236}">
                <a16:creationId xmlns:a16="http://schemas.microsoft.com/office/drawing/2014/main" id="{7238226E-4C1F-E848-8B53-63E7D0387008}"/>
              </a:ext>
            </a:extLst>
          </p:cNvPr>
          <p:cNvSpPr>
            <a:spLocks noGrp="1"/>
          </p:cNvSpPr>
          <p:nvPr>
            <p:ph type="title"/>
          </p:nvPr>
        </p:nvSpPr>
        <p:spPr>
          <a:xfrm>
            <a:off x="250825" y="205978"/>
            <a:ext cx="8635526" cy="667479"/>
          </a:xfrm>
        </p:spPr>
        <p:txBody>
          <a:bodyPr anchor="t">
            <a:normAutofit/>
          </a:bodyPr>
          <a:lstStyle/>
          <a:p>
            <a:r>
              <a:rPr lang="en-GB" dirty="0"/>
              <a:t>How to use GIT</a:t>
            </a:r>
            <a:endParaRPr lang="en-US" dirty="0"/>
          </a:p>
        </p:txBody>
      </p:sp>
    </p:spTree>
    <p:extLst>
      <p:ext uri="{BB962C8B-B14F-4D97-AF65-F5344CB8AC3E}">
        <p14:creationId xmlns:p14="http://schemas.microsoft.com/office/powerpoint/2010/main" val="4043714360"/>
      </p:ext>
    </p:extLst>
  </p:cSld>
  <p:clrMapOvr>
    <a:masterClrMapping/>
  </p:clrMapOvr>
</p:sld>
</file>

<file path=ppt/theme/theme1.xml><?xml version="1.0" encoding="utf-8"?>
<a:theme xmlns:a="http://schemas.openxmlformats.org/drawingml/2006/main" name="VF_PowerPoint_Template_2021_EXTENDED_NEO">
  <a:themeElements>
    <a:clrScheme name="Vodafone 2021">
      <a:dk1>
        <a:srgbClr val="000000"/>
      </a:dk1>
      <a:lt1>
        <a:srgbClr val="FFFFFF"/>
      </a:lt1>
      <a:dk2>
        <a:srgbClr val="5E2750"/>
      </a:dk2>
      <a:lt2>
        <a:srgbClr val="545759"/>
      </a:lt2>
      <a:accent1>
        <a:srgbClr val="E60000"/>
      </a:accent1>
      <a:accent2>
        <a:srgbClr val="A8B400"/>
      </a:accent2>
      <a:accent3>
        <a:srgbClr val="9C2AA0"/>
      </a:accent3>
      <a:accent4>
        <a:srgbClr val="EB9700"/>
      </a:accent4>
      <a:accent5>
        <a:srgbClr val="00B0CA"/>
      </a:accent5>
      <a:accent6>
        <a:srgbClr val="FECB00"/>
      </a:accent6>
      <a:hlink>
        <a:srgbClr val="E60000"/>
      </a:hlink>
      <a:folHlink>
        <a:srgbClr val="E60000"/>
      </a:folHlink>
    </a:clrScheme>
    <a:fontScheme name="Vodafone">
      <a:majorFont>
        <a:latin typeface="Vodafone Rg"/>
        <a:ea typeface=""/>
        <a:cs typeface=""/>
      </a:majorFont>
      <a:minorFont>
        <a:latin typeface="Vodafone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cmpd="sng" algn="ctr">
          <a:noFill/>
          <a:prstDash val="solid"/>
        </a:ln>
        <a:effectLst/>
      </a:spPr>
      <a:bodyPr spcFirstLastPara="0" vert="horz" wrap="square" lIns="6350" tIns="6350" rIns="6350" bIns="6350" numCol="1" spcCol="1270" rtlCol="0" anchor="ctr" anchorCtr="0">
        <a:noAutofit/>
      </a:bodyPr>
      <a:lstStyle>
        <a:defPPr algn="ctr" defTabSz="444500">
          <a:lnSpc>
            <a:spcPct val="90000"/>
          </a:lnSpc>
          <a:spcBef>
            <a:spcPct val="0"/>
          </a:spcBef>
          <a:spcAft>
            <a:spcPct val="35000"/>
          </a:spcAft>
          <a:defRPr sz="1000" kern="1200" dirty="0" smtClean="0">
            <a:solidFill>
              <a:srgbClr val="34342B"/>
            </a:solidFill>
            <a:latin typeface="Vodafone Rg" pitchFamily="34" charset="0"/>
            <a:ea typeface="+mn-ea"/>
            <a:cs typeface="+mn-cs"/>
          </a:defRPr>
        </a:defPPr>
      </a:lstStyle>
      <a:style>
        <a:lnRef idx="2">
          <a:scrgbClr r="0" g="0" b="0"/>
        </a:lnRef>
        <a:fillRef idx="1">
          <a:scrgbClr r="0" g="0" b="0"/>
        </a:fillRef>
        <a:effectRef idx="0">
          <a:scrgbClr r="0" g="0" b="0"/>
        </a:effectRef>
        <a:fontRef idx="minor">
          <a:schemeClr val="lt1"/>
        </a:fontRef>
      </a:style>
    </a:spDef>
    <a:txDef>
      <a:spPr/>
      <a:bodyPr wrap="square" lIns="0" tIns="0" rIns="0" bIns="0" rtlCol="0">
        <a:noAutofit/>
      </a:bodyPr>
      <a:lstStyle>
        <a:defPPr marL="0" indent="0">
          <a:buFont typeface="Arial" pitchFamily="34" charset="0"/>
          <a:buNone/>
          <a:defRPr dirty="0" smtClean="0">
            <a:latin typeface="Vodafone Rg" pitchFamily="34" charset="0"/>
          </a:defRPr>
        </a:defPPr>
      </a:lstStyle>
    </a:txDef>
  </a:objectDefaults>
  <a:extraClrSchemeLst/>
  <a:extLst>
    <a:ext uri="{05A4C25C-085E-4340-85A3-A5531E510DB2}">
      <thm15:themeFamily xmlns:thm15="http://schemas.microsoft.com/office/thememl/2012/main" name="Vodafone PowerPoint Template 2021 v4" id="{799661DA-7334-8D45-BCF3-1754C6DEE3EA}" vid="{EEAFE276-D718-2D41-9ECB-377B0FE571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VF_PowerPoint_Template_2021_EXTENDED_NEO</Template>
  <TotalTime>1306</TotalTime>
  <Words>1040</Words>
  <Application>Microsoft Office PowerPoint</Application>
  <PresentationFormat>On-screen Show (16:9)</PresentationFormat>
  <Paragraphs>121</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Calibri</vt:lpstr>
      <vt:lpstr>Vodafone Lt</vt:lpstr>
      <vt:lpstr>Vodafone Rg</vt:lpstr>
      <vt:lpstr>VF_PowerPoint_Template_2021_EXTENDED_NEO</vt:lpstr>
      <vt:lpstr>GIT &amp; Collaborative coding</vt:lpstr>
      <vt:lpstr>Collaborative coding</vt:lpstr>
      <vt:lpstr>Introduction on GIT</vt:lpstr>
      <vt:lpstr>How to install GIT on your computer</vt:lpstr>
      <vt:lpstr>GIT installation </vt:lpstr>
      <vt:lpstr>Adding GIT to a project</vt:lpstr>
      <vt:lpstr>Adding GIT to Projects</vt:lpstr>
      <vt:lpstr>How to use GIT</vt:lpstr>
      <vt:lpstr>How to use GIT</vt:lpstr>
      <vt:lpstr>Setting up GitHub</vt:lpstr>
      <vt:lpstr>Setting up GitHub</vt:lpstr>
      <vt:lpstr>Setting up GitHub</vt:lpstr>
      <vt:lpstr>Setting up GitHub</vt:lpstr>
      <vt:lpstr>Commands and their uses</vt:lpstr>
      <vt:lpstr>Commands and their uses</vt:lpstr>
      <vt:lpstr>Commands and their uses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Divider title over two lines</dc:title>
  <dc:subject/>
  <dc:creator>Microsoft Office User</dc:creator>
  <cp:keywords/>
  <dc:description/>
  <cp:lastModifiedBy>Ahmed Fahmy, Vodafone</cp:lastModifiedBy>
  <cp:revision>14</cp:revision>
  <cp:lastPrinted>2011-08-30T12:20:26Z</cp:lastPrinted>
  <dcterms:created xsi:type="dcterms:W3CDTF">2021-02-17T17:54:13Z</dcterms:created>
  <dcterms:modified xsi:type="dcterms:W3CDTF">2024-05-20T12:49:25Z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3413553</vt:lpwstr>
  </property>
  <property fmtid="{D5CDD505-2E9C-101B-9397-08002B2CF9AE}" pid="3" name="NXPowerLiteSettings">
    <vt:lpwstr>C780073804F000</vt:lpwstr>
  </property>
  <property fmtid="{D5CDD505-2E9C-101B-9397-08002B2CF9AE}" pid="4" name="NXPowerLiteVersion">
    <vt:lpwstr>D8.0.8</vt:lpwstr>
  </property>
  <property fmtid="{D5CDD505-2E9C-101B-9397-08002B2CF9AE}" pid="5" name="_NewReviewCycle">
    <vt:lpwstr/>
  </property>
  <property fmtid="{D5CDD505-2E9C-101B-9397-08002B2CF9AE}" pid="6" name="MSIP_Label_7f373536-36c5-4fd9-8140-7ddebb8b4638_Enabled">
    <vt:lpwstr>true</vt:lpwstr>
  </property>
  <property fmtid="{D5CDD505-2E9C-101B-9397-08002B2CF9AE}" pid="7" name="MSIP_Label_7f373536-36c5-4fd9-8140-7ddebb8b4638_SetDate">
    <vt:lpwstr>2024-05-19T13:39:11Z</vt:lpwstr>
  </property>
  <property fmtid="{D5CDD505-2E9C-101B-9397-08002B2CF9AE}" pid="8" name="MSIP_Label_7f373536-36c5-4fd9-8140-7ddebb8b4638_Method">
    <vt:lpwstr>Standard</vt:lpwstr>
  </property>
  <property fmtid="{D5CDD505-2E9C-101B-9397-08002B2CF9AE}" pid="9" name="MSIP_Label_7f373536-36c5-4fd9-8140-7ddebb8b4638_Name">
    <vt:lpwstr>C2 General</vt:lpwstr>
  </property>
  <property fmtid="{D5CDD505-2E9C-101B-9397-08002B2CF9AE}" pid="10" name="MSIP_Label_7f373536-36c5-4fd9-8140-7ddebb8b4638_SiteId">
    <vt:lpwstr>28d54ec7-2221-4717-acb0-7f8c37359048</vt:lpwstr>
  </property>
  <property fmtid="{D5CDD505-2E9C-101B-9397-08002B2CF9AE}" pid="11" name="MSIP_Label_7f373536-36c5-4fd9-8140-7ddebb8b4638_ActionId">
    <vt:lpwstr>139c4c6a-925e-4521-b2b5-22622fa48365</vt:lpwstr>
  </property>
  <property fmtid="{D5CDD505-2E9C-101B-9397-08002B2CF9AE}" pid="12" name="MSIP_Label_7f373536-36c5-4fd9-8140-7ddebb8b4638_ContentBits">
    <vt:lpwstr>2</vt:lpwstr>
  </property>
  <property fmtid="{D5CDD505-2E9C-101B-9397-08002B2CF9AE}" pid="13" name="ClassificationContentMarkingFooterLocations">
    <vt:lpwstr>VF_PowerPoint_Template_2021_EXTENDED_NEO:9</vt:lpwstr>
  </property>
  <property fmtid="{D5CDD505-2E9C-101B-9397-08002B2CF9AE}" pid="14" name="ClassificationContentMarkingFooterText">
    <vt:lpwstr>C2 General</vt:lpwstr>
  </property>
</Properties>
</file>